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4.xml" ContentType="application/vnd.openxmlformats-officedocument.presentationml.tag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ags/tag5.xml" ContentType="application/vnd.openxmlformats-officedocument.presentationml.tags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tags/tag6.xml" ContentType="application/vnd.openxmlformats-officedocument.presentationml.tags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1.xml" ContentType="application/vnd.openxmlformats-officedocument.presentationml.notesSlide+xml"/>
  <Override PartName="/ppt/tags/tag7.xml" ContentType="application/vnd.openxmlformats-officedocument.presentationml.tags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tags/tag8.xml" ContentType="application/vnd.openxmlformats-officedocument.presentationml.tags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tags/tag9.xml" ContentType="application/vnd.openxmlformats-officedocument.presentationml.tags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tags/tag10.xml" ContentType="application/vnd.openxmlformats-officedocument.presentationml.tags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24"/>
  </p:notesMasterIdLst>
  <p:sldIdLst>
    <p:sldId id="334" r:id="rId2"/>
    <p:sldId id="367" r:id="rId3"/>
    <p:sldId id="338" r:id="rId4"/>
    <p:sldId id="336" r:id="rId5"/>
    <p:sldId id="340" r:id="rId6"/>
    <p:sldId id="369" r:id="rId7"/>
    <p:sldId id="343" r:id="rId8"/>
    <p:sldId id="361" r:id="rId9"/>
    <p:sldId id="339" r:id="rId10"/>
    <p:sldId id="353" r:id="rId11"/>
    <p:sldId id="354" r:id="rId12"/>
    <p:sldId id="355" r:id="rId13"/>
    <p:sldId id="371" r:id="rId14"/>
    <p:sldId id="364" r:id="rId15"/>
    <p:sldId id="365" r:id="rId16"/>
    <p:sldId id="356" r:id="rId17"/>
    <p:sldId id="337" r:id="rId18"/>
    <p:sldId id="357" r:id="rId19"/>
    <p:sldId id="358" r:id="rId20"/>
    <p:sldId id="359" r:id="rId21"/>
    <p:sldId id="360" r:id="rId22"/>
    <p:sldId id="373" r:id="rId23"/>
  </p:sldIdLst>
  <p:sldSz cx="9144000" cy="5143500" type="screen16x9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49">
          <p15:clr>
            <a:srgbClr val="A4A3A4"/>
          </p15:clr>
        </p15:guide>
        <p15:guide id="2" orient="horz" pos="2618">
          <p15:clr>
            <a:srgbClr val="A4A3A4"/>
          </p15:clr>
        </p15:guide>
        <p15:guide id="3" orient="horz" pos="1756">
          <p15:clr>
            <a:srgbClr val="A4A3A4"/>
          </p15:clr>
        </p15:guide>
        <p15:guide id="4" orient="horz" pos="1711">
          <p15:clr>
            <a:srgbClr val="A4A3A4"/>
          </p15:clr>
        </p15:guide>
        <p15:guide id="5" orient="horz" pos="123">
          <p15:clr>
            <a:srgbClr val="A4A3A4"/>
          </p15:clr>
        </p15:guide>
        <p15:guide id="6" orient="horz" pos="3117">
          <p15:clr>
            <a:srgbClr val="A4A3A4"/>
          </p15:clr>
        </p15:guide>
        <p15:guide id="7" orient="horz" pos="3026">
          <p15:clr>
            <a:srgbClr val="A4A3A4"/>
          </p15:clr>
        </p15:guide>
        <p15:guide id="8" orient="horz" pos="2845">
          <p15:clr>
            <a:srgbClr val="A4A3A4"/>
          </p15:clr>
        </p15:guide>
        <p15:guide id="9" pos="249">
          <p15:clr>
            <a:srgbClr val="A4A3A4"/>
          </p15:clr>
        </p15:guide>
        <p15:guide id="10" pos="2857">
          <p15:clr>
            <a:srgbClr val="A4A3A4"/>
          </p15:clr>
        </p15:guide>
        <p15:guide id="11" pos="2903">
          <p15:clr>
            <a:srgbClr val="A4A3A4"/>
          </p15:clr>
        </p15:guide>
        <p15:guide id="12" pos="3787">
          <p15:clr>
            <a:srgbClr val="A4A3A4"/>
          </p15:clr>
        </p15:guide>
        <p15:guide id="13" pos="3742">
          <p15:clr>
            <a:srgbClr val="A4A3A4"/>
          </p15:clr>
        </p15:guide>
        <p15:guide id="14" pos="2018">
          <p15:clr>
            <a:srgbClr val="A4A3A4"/>
          </p15:clr>
        </p15:guide>
        <p15:guide id="15" pos="1973">
          <p15:clr>
            <a:srgbClr val="A4A3A4"/>
          </p15:clr>
        </p15:guide>
        <p15:guide id="16" pos="5511">
          <p15:clr>
            <a:srgbClr val="A4A3A4"/>
          </p15:clr>
        </p15:guide>
        <p15:guide id="17" pos="113">
          <p15:clr>
            <a:srgbClr val="A4A3A4"/>
          </p15:clr>
        </p15:guide>
        <p15:guide id="18" pos="5647">
          <p15:clr>
            <a:srgbClr val="A4A3A4"/>
          </p15:clr>
        </p15:guide>
        <p15:guide id="19" pos="546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F5F5F"/>
    <a:srgbClr val="747474"/>
    <a:srgbClr val="A6A6A6"/>
    <a:srgbClr val="B2B2B2"/>
    <a:srgbClr val="EAEAEA"/>
    <a:srgbClr val="FFFDFD"/>
    <a:srgbClr val="FFFDFE"/>
    <a:srgbClr val="FFFEFE"/>
    <a:srgbClr val="FFFE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3" autoAdjust="0"/>
    <p:restoredTop sz="85714" autoAdjust="0"/>
  </p:normalViewPr>
  <p:slideViewPr>
    <p:cSldViewPr snapToObjects="1" showGuides="1">
      <p:cViewPr varScale="1">
        <p:scale>
          <a:sx n="146" d="100"/>
          <a:sy n="146" d="100"/>
        </p:scale>
        <p:origin x="1080" y="144"/>
      </p:cViewPr>
      <p:guideLst>
        <p:guide orient="horz" pos="849"/>
        <p:guide orient="horz" pos="2618"/>
        <p:guide orient="horz" pos="1756"/>
        <p:guide orient="horz" pos="1711"/>
        <p:guide orient="horz" pos="123"/>
        <p:guide orient="horz" pos="3117"/>
        <p:guide orient="horz" pos="3026"/>
        <p:guide orient="horz" pos="2845"/>
        <p:guide pos="249"/>
        <p:guide pos="2857"/>
        <p:guide pos="2903"/>
        <p:guide pos="3787"/>
        <p:guide pos="3742"/>
        <p:guide pos="2018"/>
        <p:guide pos="1973"/>
        <p:guide pos="5511"/>
        <p:guide pos="113"/>
        <p:guide pos="5647"/>
        <p:guide pos="546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80" d="100"/>
          <a:sy n="80" d="100"/>
        </p:scale>
        <p:origin x="401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D5F0A7-E6BA-47E1-93DC-819B199F41AF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4885F4DF-0060-444E-A4F2-619F86522FBD}">
      <dgm:prSet phldrT="[Text]"/>
      <dgm:spPr/>
      <dgm:t>
        <a:bodyPr/>
        <a:lstStyle/>
        <a:p>
          <a:r>
            <a:rPr lang="de-DE" dirty="0" smtClean="0"/>
            <a:t>Liste der Gefahrstoffe (SDB)</a:t>
          </a:r>
          <a:endParaRPr lang="de-DE" dirty="0"/>
        </a:p>
      </dgm:t>
    </dgm:pt>
    <dgm:pt modelId="{09EA0A14-CD82-4636-9002-1D4996561BA1}" type="parTrans" cxnId="{9058BE51-860E-44DE-9032-091A28F6D54A}">
      <dgm:prSet/>
      <dgm:spPr/>
      <dgm:t>
        <a:bodyPr/>
        <a:lstStyle/>
        <a:p>
          <a:endParaRPr lang="de-DE"/>
        </a:p>
      </dgm:t>
    </dgm:pt>
    <dgm:pt modelId="{3DE6EA8C-D08F-443F-A8CB-00F3E4E1B837}" type="sibTrans" cxnId="{9058BE51-860E-44DE-9032-091A28F6D54A}">
      <dgm:prSet/>
      <dgm:spPr/>
      <dgm:t>
        <a:bodyPr/>
        <a:lstStyle/>
        <a:p>
          <a:endParaRPr lang="de-DE"/>
        </a:p>
      </dgm:t>
    </dgm:pt>
    <dgm:pt modelId="{F95188BC-0B65-4306-B4A7-FBE2469CDD4D}">
      <dgm:prSet phldrT="[Text]"/>
      <dgm:spPr/>
      <dgm:t>
        <a:bodyPr/>
        <a:lstStyle/>
        <a:p>
          <a:r>
            <a:rPr lang="de-DE" dirty="0" smtClean="0"/>
            <a:t>Beurteilung der gefährlichen Eigenschaften</a:t>
          </a:r>
          <a:endParaRPr lang="de-DE" dirty="0"/>
        </a:p>
      </dgm:t>
    </dgm:pt>
    <dgm:pt modelId="{C0A128BE-337D-4A16-A0EF-44B15739A0B8}" type="parTrans" cxnId="{72C7B206-C744-4217-825C-D717631C27C2}">
      <dgm:prSet/>
      <dgm:spPr/>
      <dgm:t>
        <a:bodyPr/>
        <a:lstStyle/>
        <a:p>
          <a:endParaRPr lang="de-DE"/>
        </a:p>
      </dgm:t>
    </dgm:pt>
    <dgm:pt modelId="{511BC232-CB08-4643-BCA0-A9363638C764}" type="sibTrans" cxnId="{72C7B206-C744-4217-825C-D717631C27C2}">
      <dgm:prSet/>
      <dgm:spPr/>
      <dgm:t>
        <a:bodyPr/>
        <a:lstStyle/>
        <a:p>
          <a:endParaRPr lang="de-DE"/>
        </a:p>
      </dgm:t>
    </dgm:pt>
    <dgm:pt modelId="{F8DCBD60-778F-4700-8A74-0E88B35059B9}">
      <dgm:prSet phldrT="[Text]"/>
      <dgm:spPr/>
      <dgm:t>
        <a:bodyPr/>
        <a:lstStyle/>
        <a:p>
          <a:r>
            <a:rPr lang="de-DE" smtClean="0"/>
            <a:t>Substitution möglich? Dokumentation!</a:t>
          </a:r>
          <a:endParaRPr lang="de-DE" dirty="0"/>
        </a:p>
      </dgm:t>
    </dgm:pt>
    <dgm:pt modelId="{337848D8-AD4E-43CF-8CE1-92ED3EEBE043}" type="parTrans" cxnId="{F06031A9-586E-4339-B251-B3A0C450BBE4}">
      <dgm:prSet/>
      <dgm:spPr/>
      <dgm:t>
        <a:bodyPr/>
        <a:lstStyle/>
        <a:p>
          <a:endParaRPr lang="de-DE"/>
        </a:p>
      </dgm:t>
    </dgm:pt>
    <dgm:pt modelId="{AAC24227-5BF8-4389-9F6D-9EE74BA29392}" type="sibTrans" cxnId="{F06031A9-586E-4339-B251-B3A0C450BBE4}">
      <dgm:prSet/>
      <dgm:spPr/>
      <dgm:t>
        <a:bodyPr/>
        <a:lstStyle/>
        <a:p>
          <a:endParaRPr lang="de-DE"/>
        </a:p>
      </dgm:t>
    </dgm:pt>
    <dgm:pt modelId="{D23B3068-9B5B-49BC-B3D5-22DE72F1E79A}">
      <dgm:prSet phldrT="[Text]"/>
      <dgm:spPr/>
      <dgm:t>
        <a:bodyPr/>
        <a:lstStyle/>
        <a:p>
          <a:r>
            <a:rPr lang="de-DE" dirty="0" smtClean="0"/>
            <a:t>Beurteilung der möglichen Risiken durch Gefahrstoffe</a:t>
          </a:r>
          <a:endParaRPr lang="de-DE" dirty="0"/>
        </a:p>
      </dgm:t>
    </dgm:pt>
    <dgm:pt modelId="{695F44E4-C745-4960-8D4E-DB9D07A32F98}" type="parTrans" cxnId="{B29C198B-7122-4E30-A2C4-B992C0009D8F}">
      <dgm:prSet/>
      <dgm:spPr/>
      <dgm:t>
        <a:bodyPr/>
        <a:lstStyle/>
        <a:p>
          <a:endParaRPr lang="de-DE"/>
        </a:p>
      </dgm:t>
    </dgm:pt>
    <dgm:pt modelId="{B6070C57-6F74-4B52-968A-B7B83DBECA62}" type="sibTrans" cxnId="{B29C198B-7122-4E30-A2C4-B992C0009D8F}">
      <dgm:prSet/>
      <dgm:spPr/>
      <dgm:t>
        <a:bodyPr/>
        <a:lstStyle/>
        <a:p>
          <a:endParaRPr lang="de-DE"/>
        </a:p>
      </dgm:t>
    </dgm:pt>
    <dgm:pt modelId="{4138D66E-7609-4AFC-89D8-350352B5A604}" type="pres">
      <dgm:prSet presAssocID="{A3D5F0A7-E6BA-47E1-93DC-819B199F41AF}" presName="Name0" presStyleCnt="0">
        <dgm:presLayoutVars>
          <dgm:dir/>
          <dgm:animLvl val="lvl"/>
          <dgm:resizeHandles val="exact"/>
        </dgm:presLayoutVars>
      </dgm:prSet>
      <dgm:spPr/>
    </dgm:pt>
    <dgm:pt modelId="{6148B87C-E64C-4C43-B37F-9E3A5076D5EE}" type="pres">
      <dgm:prSet presAssocID="{4885F4DF-0060-444E-A4F2-619F86522FBD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FFD88A4-C520-4962-9C84-FAA658E0E4D8}" type="pres">
      <dgm:prSet presAssocID="{3DE6EA8C-D08F-443F-A8CB-00F3E4E1B837}" presName="parTxOnlySpace" presStyleCnt="0"/>
      <dgm:spPr/>
    </dgm:pt>
    <dgm:pt modelId="{A5DFD14F-61F3-45C4-A219-DFE568119900}" type="pres">
      <dgm:prSet presAssocID="{F95188BC-0B65-4306-B4A7-FBE2469CDD4D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2727692-CC1B-4E69-9B43-BEF6C16BFFD8}" type="pres">
      <dgm:prSet presAssocID="{511BC232-CB08-4643-BCA0-A9363638C764}" presName="parTxOnlySpace" presStyleCnt="0"/>
      <dgm:spPr/>
    </dgm:pt>
    <dgm:pt modelId="{1E0AD08E-63F9-450F-889A-1D8E6A0803F2}" type="pres">
      <dgm:prSet presAssocID="{F8DCBD60-778F-4700-8A74-0E88B35059B9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0E631F5-9D40-4D7D-A6B6-BD4A737FDD22}" type="pres">
      <dgm:prSet presAssocID="{AAC24227-5BF8-4389-9F6D-9EE74BA29392}" presName="parTxOnlySpace" presStyleCnt="0"/>
      <dgm:spPr/>
    </dgm:pt>
    <dgm:pt modelId="{ABB4D728-E6F7-4EF1-AC07-C02EDC113325}" type="pres">
      <dgm:prSet presAssocID="{D23B3068-9B5B-49BC-B3D5-22DE72F1E79A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7C1A49AE-4D3C-4966-B76D-E817A94F18E1}" type="presOf" srcId="{A3D5F0A7-E6BA-47E1-93DC-819B199F41AF}" destId="{4138D66E-7609-4AFC-89D8-350352B5A604}" srcOrd="0" destOrd="0" presId="urn:microsoft.com/office/officeart/2005/8/layout/chevron1"/>
    <dgm:cxn modelId="{3922A90F-7E97-4378-96AA-AE38F48A28F8}" type="presOf" srcId="{4885F4DF-0060-444E-A4F2-619F86522FBD}" destId="{6148B87C-E64C-4C43-B37F-9E3A5076D5EE}" srcOrd="0" destOrd="0" presId="urn:microsoft.com/office/officeart/2005/8/layout/chevron1"/>
    <dgm:cxn modelId="{B229F853-0A4F-4BA4-9AAF-1EFBB7928CEE}" type="presOf" srcId="{D23B3068-9B5B-49BC-B3D5-22DE72F1E79A}" destId="{ABB4D728-E6F7-4EF1-AC07-C02EDC113325}" srcOrd="0" destOrd="0" presId="urn:microsoft.com/office/officeart/2005/8/layout/chevron1"/>
    <dgm:cxn modelId="{72C7B206-C744-4217-825C-D717631C27C2}" srcId="{A3D5F0A7-E6BA-47E1-93DC-819B199F41AF}" destId="{F95188BC-0B65-4306-B4A7-FBE2469CDD4D}" srcOrd="1" destOrd="0" parTransId="{C0A128BE-337D-4A16-A0EF-44B15739A0B8}" sibTransId="{511BC232-CB08-4643-BCA0-A9363638C764}"/>
    <dgm:cxn modelId="{9058BE51-860E-44DE-9032-091A28F6D54A}" srcId="{A3D5F0A7-E6BA-47E1-93DC-819B199F41AF}" destId="{4885F4DF-0060-444E-A4F2-619F86522FBD}" srcOrd="0" destOrd="0" parTransId="{09EA0A14-CD82-4636-9002-1D4996561BA1}" sibTransId="{3DE6EA8C-D08F-443F-A8CB-00F3E4E1B837}"/>
    <dgm:cxn modelId="{B29C198B-7122-4E30-A2C4-B992C0009D8F}" srcId="{A3D5F0A7-E6BA-47E1-93DC-819B199F41AF}" destId="{D23B3068-9B5B-49BC-B3D5-22DE72F1E79A}" srcOrd="3" destOrd="0" parTransId="{695F44E4-C745-4960-8D4E-DB9D07A32F98}" sibTransId="{B6070C57-6F74-4B52-968A-B7B83DBECA62}"/>
    <dgm:cxn modelId="{F7363E3F-AB0F-430D-91CA-D001ABC05210}" type="presOf" srcId="{F95188BC-0B65-4306-B4A7-FBE2469CDD4D}" destId="{A5DFD14F-61F3-45C4-A219-DFE568119900}" srcOrd="0" destOrd="0" presId="urn:microsoft.com/office/officeart/2005/8/layout/chevron1"/>
    <dgm:cxn modelId="{8F3A4D44-5434-458E-9B4E-F31A479E9FCD}" type="presOf" srcId="{F8DCBD60-778F-4700-8A74-0E88B35059B9}" destId="{1E0AD08E-63F9-450F-889A-1D8E6A0803F2}" srcOrd="0" destOrd="0" presId="urn:microsoft.com/office/officeart/2005/8/layout/chevron1"/>
    <dgm:cxn modelId="{F06031A9-586E-4339-B251-B3A0C450BBE4}" srcId="{A3D5F0A7-E6BA-47E1-93DC-819B199F41AF}" destId="{F8DCBD60-778F-4700-8A74-0E88B35059B9}" srcOrd="2" destOrd="0" parTransId="{337848D8-AD4E-43CF-8CE1-92ED3EEBE043}" sibTransId="{AAC24227-5BF8-4389-9F6D-9EE74BA29392}"/>
    <dgm:cxn modelId="{F5E77D08-067B-4F33-AB26-395CFB2B8BDA}" type="presParOf" srcId="{4138D66E-7609-4AFC-89D8-350352B5A604}" destId="{6148B87C-E64C-4C43-B37F-9E3A5076D5EE}" srcOrd="0" destOrd="0" presId="urn:microsoft.com/office/officeart/2005/8/layout/chevron1"/>
    <dgm:cxn modelId="{3BB94ABD-5559-4CCC-BB38-4E73891DBC02}" type="presParOf" srcId="{4138D66E-7609-4AFC-89D8-350352B5A604}" destId="{2FFD88A4-C520-4962-9C84-FAA658E0E4D8}" srcOrd="1" destOrd="0" presId="urn:microsoft.com/office/officeart/2005/8/layout/chevron1"/>
    <dgm:cxn modelId="{AB82BB38-1E16-4912-ACE1-3E17EB7ADF2C}" type="presParOf" srcId="{4138D66E-7609-4AFC-89D8-350352B5A604}" destId="{A5DFD14F-61F3-45C4-A219-DFE568119900}" srcOrd="2" destOrd="0" presId="urn:microsoft.com/office/officeart/2005/8/layout/chevron1"/>
    <dgm:cxn modelId="{73EC97BD-BB5D-43B9-BFFB-CE70CF70F763}" type="presParOf" srcId="{4138D66E-7609-4AFC-89D8-350352B5A604}" destId="{F2727692-CC1B-4E69-9B43-BEF6C16BFFD8}" srcOrd="3" destOrd="0" presId="urn:microsoft.com/office/officeart/2005/8/layout/chevron1"/>
    <dgm:cxn modelId="{8D168003-509C-4E45-A1B3-C5A67A12F7CA}" type="presParOf" srcId="{4138D66E-7609-4AFC-89D8-350352B5A604}" destId="{1E0AD08E-63F9-450F-889A-1D8E6A0803F2}" srcOrd="4" destOrd="0" presId="urn:microsoft.com/office/officeart/2005/8/layout/chevron1"/>
    <dgm:cxn modelId="{EDA6CB9A-D8D9-47CB-8C69-281F9ED6E435}" type="presParOf" srcId="{4138D66E-7609-4AFC-89D8-350352B5A604}" destId="{80E631F5-9D40-4D7D-A6B6-BD4A737FDD22}" srcOrd="5" destOrd="0" presId="urn:microsoft.com/office/officeart/2005/8/layout/chevron1"/>
    <dgm:cxn modelId="{444D3DC5-577A-46B9-B584-8276442DFDF6}" type="presParOf" srcId="{4138D66E-7609-4AFC-89D8-350352B5A604}" destId="{ABB4D728-E6F7-4EF1-AC07-C02EDC113325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3D5F0A7-E6BA-47E1-93DC-819B199F41AF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4885F4DF-0060-444E-A4F2-619F86522FBD}">
      <dgm:prSet phldrT="[Text]"/>
      <dgm:spPr>
        <a:solidFill>
          <a:schemeClr val="accent1"/>
        </a:solidFill>
      </dgm:spPr>
      <dgm:t>
        <a:bodyPr/>
        <a:lstStyle/>
        <a:p>
          <a:r>
            <a:rPr lang="de-DE" dirty="0" smtClean="0"/>
            <a:t>Berücksichtigung der Resultate medizinischer Untersuchungen</a:t>
          </a:r>
          <a:endParaRPr lang="de-DE" dirty="0"/>
        </a:p>
      </dgm:t>
    </dgm:pt>
    <dgm:pt modelId="{09EA0A14-CD82-4636-9002-1D4996561BA1}" type="parTrans" cxnId="{9058BE51-860E-44DE-9032-091A28F6D54A}">
      <dgm:prSet/>
      <dgm:spPr/>
      <dgm:t>
        <a:bodyPr/>
        <a:lstStyle/>
        <a:p>
          <a:endParaRPr lang="de-DE"/>
        </a:p>
      </dgm:t>
    </dgm:pt>
    <dgm:pt modelId="{3DE6EA8C-D08F-443F-A8CB-00F3E4E1B837}" type="sibTrans" cxnId="{9058BE51-860E-44DE-9032-091A28F6D54A}">
      <dgm:prSet/>
      <dgm:spPr/>
      <dgm:t>
        <a:bodyPr/>
        <a:lstStyle/>
        <a:p>
          <a:endParaRPr lang="de-DE"/>
        </a:p>
      </dgm:t>
    </dgm:pt>
    <dgm:pt modelId="{F95188BC-0B65-4306-B4A7-FBE2469CDD4D}">
      <dgm:prSet phldrT="[Text]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de-DE" dirty="0" smtClean="0"/>
            <a:t>Definition und Prüfung der nötigen  Schutz-maßnahmen</a:t>
          </a:r>
          <a:endParaRPr lang="de-DE" dirty="0"/>
        </a:p>
      </dgm:t>
    </dgm:pt>
    <dgm:pt modelId="{C0A128BE-337D-4A16-A0EF-44B15739A0B8}" type="parTrans" cxnId="{72C7B206-C744-4217-825C-D717631C27C2}">
      <dgm:prSet/>
      <dgm:spPr/>
      <dgm:t>
        <a:bodyPr/>
        <a:lstStyle/>
        <a:p>
          <a:endParaRPr lang="de-DE"/>
        </a:p>
      </dgm:t>
    </dgm:pt>
    <dgm:pt modelId="{511BC232-CB08-4643-BCA0-A9363638C764}" type="sibTrans" cxnId="{72C7B206-C744-4217-825C-D717631C27C2}">
      <dgm:prSet/>
      <dgm:spPr/>
      <dgm:t>
        <a:bodyPr/>
        <a:lstStyle/>
        <a:p>
          <a:endParaRPr lang="de-DE"/>
        </a:p>
      </dgm:t>
    </dgm:pt>
    <dgm:pt modelId="{F8DCBD60-778F-4700-8A74-0E88B35059B9}">
      <dgm:prSet phldrT="[Text]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de-DE" dirty="0" smtClean="0"/>
            <a:t>Dokumentation der Gefährdungs-</a:t>
          </a:r>
          <a:r>
            <a:rPr lang="de-DE" dirty="0" err="1" smtClean="0"/>
            <a:t>beurteilung</a:t>
          </a:r>
          <a:endParaRPr lang="de-DE" dirty="0"/>
        </a:p>
      </dgm:t>
    </dgm:pt>
    <dgm:pt modelId="{337848D8-AD4E-43CF-8CE1-92ED3EEBE043}" type="parTrans" cxnId="{F06031A9-586E-4339-B251-B3A0C450BBE4}">
      <dgm:prSet/>
      <dgm:spPr/>
      <dgm:t>
        <a:bodyPr/>
        <a:lstStyle/>
        <a:p>
          <a:endParaRPr lang="de-DE"/>
        </a:p>
      </dgm:t>
    </dgm:pt>
    <dgm:pt modelId="{AAC24227-5BF8-4389-9F6D-9EE74BA29392}" type="sibTrans" cxnId="{F06031A9-586E-4339-B251-B3A0C450BBE4}">
      <dgm:prSet/>
      <dgm:spPr/>
      <dgm:t>
        <a:bodyPr/>
        <a:lstStyle/>
        <a:p>
          <a:endParaRPr lang="de-DE"/>
        </a:p>
      </dgm:t>
    </dgm:pt>
    <dgm:pt modelId="{4138D66E-7609-4AFC-89D8-350352B5A604}" type="pres">
      <dgm:prSet presAssocID="{A3D5F0A7-E6BA-47E1-93DC-819B199F41AF}" presName="Name0" presStyleCnt="0">
        <dgm:presLayoutVars>
          <dgm:dir/>
          <dgm:animLvl val="lvl"/>
          <dgm:resizeHandles val="exact"/>
        </dgm:presLayoutVars>
      </dgm:prSet>
      <dgm:spPr/>
    </dgm:pt>
    <dgm:pt modelId="{6148B87C-E64C-4C43-B37F-9E3A5076D5EE}" type="pres">
      <dgm:prSet presAssocID="{4885F4DF-0060-444E-A4F2-619F86522FBD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FFD88A4-C520-4962-9C84-FAA658E0E4D8}" type="pres">
      <dgm:prSet presAssocID="{3DE6EA8C-D08F-443F-A8CB-00F3E4E1B837}" presName="parTxOnlySpace" presStyleCnt="0"/>
      <dgm:spPr/>
    </dgm:pt>
    <dgm:pt modelId="{A5DFD14F-61F3-45C4-A219-DFE568119900}" type="pres">
      <dgm:prSet presAssocID="{F95188BC-0B65-4306-B4A7-FBE2469CDD4D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2727692-CC1B-4E69-9B43-BEF6C16BFFD8}" type="pres">
      <dgm:prSet presAssocID="{511BC232-CB08-4643-BCA0-A9363638C764}" presName="parTxOnlySpace" presStyleCnt="0"/>
      <dgm:spPr/>
    </dgm:pt>
    <dgm:pt modelId="{1E0AD08E-63F9-450F-889A-1D8E6A0803F2}" type="pres">
      <dgm:prSet presAssocID="{F8DCBD60-778F-4700-8A74-0E88B35059B9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9058BE51-860E-44DE-9032-091A28F6D54A}" srcId="{A3D5F0A7-E6BA-47E1-93DC-819B199F41AF}" destId="{4885F4DF-0060-444E-A4F2-619F86522FBD}" srcOrd="0" destOrd="0" parTransId="{09EA0A14-CD82-4636-9002-1D4996561BA1}" sibTransId="{3DE6EA8C-D08F-443F-A8CB-00F3E4E1B837}"/>
    <dgm:cxn modelId="{16309295-7850-4BA4-A980-BAC5A9FB0EF4}" type="presOf" srcId="{4885F4DF-0060-444E-A4F2-619F86522FBD}" destId="{6148B87C-E64C-4C43-B37F-9E3A5076D5EE}" srcOrd="0" destOrd="0" presId="urn:microsoft.com/office/officeart/2005/8/layout/chevron1"/>
    <dgm:cxn modelId="{AD0C36B3-12D4-4119-A9F1-14112E275E01}" type="presOf" srcId="{F8DCBD60-778F-4700-8A74-0E88B35059B9}" destId="{1E0AD08E-63F9-450F-889A-1D8E6A0803F2}" srcOrd="0" destOrd="0" presId="urn:microsoft.com/office/officeart/2005/8/layout/chevron1"/>
    <dgm:cxn modelId="{F06031A9-586E-4339-B251-B3A0C450BBE4}" srcId="{A3D5F0A7-E6BA-47E1-93DC-819B199F41AF}" destId="{F8DCBD60-778F-4700-8A74-0E88B35059B9}" srcOrd="2" destOrd="0" parTransId="{337848D8-AD4E-43CF-8CE1-92ED3EEBE043}" sibTransId="{AAC24227-5BF8-4389-9F6D-9EE74BA29392}"/>
    <dgm:cxn modelId="{72C7B206-C744-4217-825C-D717631C27C2}" srcId="{A3D5F0A7-E6BA-47E1-93DC-819B199F41AF}" destId="{F95188BC-0B65-4306-B4A7-FBE2469CDD4D}" srcOrd="1" destOrd="0" parTransId="{C0A128BE-337D-4A16-A0EF-44B15739A0B8}" sibTransId="{511BC232-CB08-4643-BCA0-A9363638C764}"/>
    <dgm:cxn modelId="{FC337B9C-90E8-481D-BCA9-6900A2AC1AF7}" type="presOf" srcId="{A3D5F0A7-E6BA-47E1-93DC-819B199F41AF}" destId="{4138D66E-7609-4AFC-89D8-350352B5A604}" srcOrd="0" destOrd="0" presId="urn:microsoft.com/office/officeart/2005/8/layout/chevron1"/>
    <dgm:cxn modelId="{6E79EFCA-FE21-4127-9789-3CAB957B8D7E}" type="presOf" srcId="{F95188BC-0B65-4306-B4A7-FBE2469CDD4D}" destId="{A5DFD14F-61F3-45C4-A219-DFE568119900}" srcOrd="0" destOrd="0" presId="urn:microsoft.com/office/officeart/2005/8/layout/chevron1"/>
    <dgm:cxn modelId="{F0916654-6D33-42D9-A581-4ACE41C5F078}" type="presParOf" srcId="{4138D66E-7609-4AFC-89D8-350352B5A604}" destId="{6148B87C-E64C-4C43-B37F-9E3A5076D5EE}" srcOrd="0" destOrd="0" presId="urn:microsoft.com/office/officeart/2005/8/layout/chevron1"/>
    <dgm:cxn modelId="{BF490B4E-7AAC-479F-BDFE-41673B77450E}" type="presParOf" srcId="{4138D66E-7609-4AFC-89D8-350352B5A604}" destId="{2FFD88A4-C520-4962-9C84-FAA658E0E4D8}" srcOrd="1" destOrd="0" presId="urn:microsoft.com/office/officeart/2005/8/layout/chevron1"/>
    <dgm:cxn modelId="{51D8F4C5-29B6-49AF-AB78-B6FDAF1A74C9}" type="presParOf" srcId="{4138D66E-7609-4AFC-89D8-350352B5A604}" destId="{A5DFD14F-61F3-45C4-A219-DFE568119900}" srcOrd="2" destOrd="0" presId="urn:microsoft.com/office/officeart/2005/8/layout/chevron1"/>
    <dgm:cxn modelId="{65081729-19AD-46EC-A8F9-EF22AA45974F}" type="presParOf" srcId="{4138D66E-7609-4AFC-89D8-350352B5A604}" destId="{F2727692-CC1B-4E69-9B43-BEF6C16BFFD8}" srcOrd="3" destOrd="0" presId="urn:microsoft.com/office/officeart/2005/8/layout/chevron1"/>
    <dgm:cxn modelId="{950EC018-1528-412A-AF90-DD2B643AFFD2}" type="presParOf" srcId="{4138D66E-7609-4AFC-89D8-350352B5A604}" destId="{1E0AD08E-63F9-450F-889A-1D8E6A0803F2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3D5F0A7-E6BA-47E1-93DC-819B199F41AF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4885F4DF-0060-444E-A4F2-619F86522FBD}">
      <dgm:prSet phldrT="[Text]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de-DE" dirty="0" smtClean="0"/>
            <a:t>Liste der Gefahrstoffe (SDB)</a:t>
          </a:r>
          <a:endParaRPr lang="de-DE" dirty="0"/>
        </a:p>
      </dgm:t>
    </dgm:pt>
    <dgm:pt modelId="{09EA0A14-CD82-4636-9002-1D4996561BA1}" type="parTrans" cxnId="{9058BE51-860E-44DE-9032-091A28F6D54A}">
      <dgm:prSet/>
      <dgm:spPr/>
      <dgm:t>
        <a:bodyPr/>
        <a:lstStyle/>
        <a:p>
          <a:endParaRPr lang="de-DE"/>
        </a:p>
      </dgm:t>
    </dgm:pt>
    <dgm:pt modelId="{3DE6EA8C-D08F-443F-A8CB-00F3E4E1B837}" type="sibTrans" cxnId="{9058BE51-860E-44DE-9032-091A28F6D54A}">
      <dgm:prSet/>
      <dgm:spPr/>
      <dgm:t>
        <a:bodyPr/>
        <a:lstStyle/>
        <a:p>
          <a:endParaRPr lang="de-DE"/>
        </a:p>
      </dgm:t>
    </dgm:pt>
    <dgm:pt modelId="{F95188BC-0B65-4306-B4A7-FBE2469CDD4D}">
      <dgm:prSet phldrT="[Text]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de-DE" dirty="0" smtClean="0"/>
            <a:t>Beurteilung der gefährlichen Eigenschaften</a:t>
          </a:r>
          <a:endParaRPr lang="de-DE" dirty="0"/>
        </a:p>
      </dgm:t>
    </dgm:pt>
    <dgm:pt modelId="{C0A128BE-337D-4A16-A0EF-44B15739A0B8}" type="parTrans" cxnId="{72C7B206-C744-4217-825C-D717631C27C2}">
      <dgm:prSet/>
      <dgm:spPr/>
      <dgm:t>
        <a:bodyPr/>
        <a:lstStyle/>
        <a:p>
          <a:endParaRPr lang="de-DE"/>
        </a:p>
      </dgm:t>
    </dgm:pt>
    <dgm:pt modelId="{511BC232-CB08-4643-BCA0-A9363638C764}" type="sibTrans" cxnId="{72C7B206-C744-4217-825C-D717631C27C2}">
      <dgm:prSet/>
      <dgm:spPr/>
      <dgm:t>
        <a:bodyPr/>
        <a:lstStyle/>
        <a:p>
          <a:endParaRPr lang="de-DE"/>
        </a:p>
      </dgm:t>
    </dgm:pt>
    <dgm:pt modelId="{F8DCBD60-778F-4700-8A74-0E88B35059B9}">
      <dgm:prSet phldrT="[Text]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de-DE" dirty="0" smtClean="0"/>
            <a:t>Substitution möglich? Dokumentation!</a:t>
          </a:r>
          <a:endParaRPr lang="de-DE" dirty="0"/>
        </a:p>
      </dgm:t>
    </dgm:pt>
    <dgm:pt modelId="{337848D8-AD4E-43CF-8CE1-92ED3EEBE043}" type="parTrans" cxnId="{F06031A9-586E-4339-B251-B3A0C450BBE4}">
      <dgm:prSet/>
      <dgm:spPr/>
      <dgm:t>
        <a:bodyPr/>
        <a:lstStyle/>
        <a:p>
          <a:endParaRPr lang="de-DE"/>
        </a:p>
      </dgm:t>
    </dgm:pt>
    <dgm:pt modelId="{AAC24227-5BF8-4389-9F6D-9EE74BA29392}" type="sibTrans" cxnId="{F06031A9-586E-4339-B251-B3A0C450BBE4}">
      <dgm:prSet/>
      <dgm:spPr/>
      <dgm:t>
        <a:bodyPr/>
        <a:lstStyle/>
        <a:p>
          <a:endParaRPr lang="de-DE"/>
        </a:p>
      </dgm:t>
    </dgm:pt>
    <dgm:pt modelId="{D23B3068-9B5B-49BC-B3D5-22DE72F1E79A}">
      <dgm:prSet phldrT="[Text]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de-DE" dirty="0" smtClean="0"/>
            <a:t>Beurteilung der möglichen Risiken durch Gefahrstoffe</a:t>
          </a:r>
          <a:endParaRPr lang="de-DE" dirty="0"/>
        </a:p>
      </dgm:t>
    </dgm:pt>
    <dgm:pt modelId="{695F44E4-C745-4960-8D4E-DB9D07A32F98}" type="parTrans" cxnId="{B29C198B-7122-4E30-A2C4-B992C0009D8F}">
      <dgm:prSet/>
      <dgm:spPr/>
      <dgm:t>
        <a:bodyPr/>
        <a:lstStyle/>
        <a:p>
          <a:endParaRPr lang="de-DE"/>
        </a:p>
      </dgm:t>
    </dgm:pt>
    <dgm:pt modelId="{B6070C57-6F74-4B52-968A-B7B83DBECA62}" type="sibTrans" cxnId="{B29C198B-7122-4E30-A2C4-B992C0009D8F}">
      <dgm:prSet/>
      <dgm:spPr/>
      <dgm:t>
        <a:bodyPr/>
        <a:lstStyle/>
        <a:p>
          <a:endParaRPr lang="de-DE"/>
        </a:p>
      </dgm:t>
    </dgm:pt>
    <dgm:pt modelId="{4138D66E-7609-4AFC-89D8-350352B5A604}" type="pres">
      <dgm:prSet presAssocID="{A3D5F0A7-E6BA-47E1-93DC-819B199F41AF}" presName="Name0" presStyleCnt="0">
        <dgm:presLayoutVars>
          <dgm:dir/>
          <dgm:animLvl val="lvl"/>
          <dgm:resizeHandles val="exact"/>
        </dgm:presLayoutVars>
      </dgm:prSet>
      <dgm:spPr/>
    </dgm:pt>
    <dgm:pt modelId="{6148B87C-E64C-4C43-B37F-9E3A5076D5EE}" type="pres">
      <dgm:prSet presAssocID="{4885F4DF-0060-444E-A4F2-619F86522FBD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FFD88A4-C520-4962-9C84-FAA658E0E4D8}" type="pres">
      <dgm:prSet presAssocID="{3DE6EA8C-D08F-443F-A8CB-00F3E4E1B837}" presName="parTxOnlySpace" presStyleCnt="0"/>
      <dgm:spPr/>
    </dgm:pt>
    <dgm:pt modelId="{A5DFD14F-61F3-45C4-A219-DFE568119900}" type="pres">
      <dgm:prSet presAssocID="{F95188BC-0B65-4306-B4A7-FBE2469CDD4D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2727692-CC1B-4E69-9B43-BEF6C16BFFD8}" type="pres">
      <dgm:prSet presAssocID="{511BC232-CB08-4643-BCA0-A9363638C764}" presName="parTxOnlySpace" presStyleCnt="0"/>
      <dgm:spPr/>
    </dgm:pt>
    <dgm:pt modelId="{1E0AD08E-63F9-450F-889A-1D8E6A0803F2}" type="pres">
      <dgm:prSet presAssocID="{F8DCBD60-778F-4700-8A74-0E88B35059B9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0E631F5-9D40-4D7D-A6B6-BD4A737FDD22}" type="pres">
      <dgm:prSet presAssocID="{AAC24227-5BF8-4389-9F6D-9EE74BA29392}" presName="parTxOnlySpace" presStyleCnt="0"/>
      <dgm:spPr/>
    </dgm:pt>
    <dgm:pt modelId="{ABB4D728-E6F7-4EF1-AC07-C02EDC113325}" type="pres">
      <dgm:prSet presAssocID="{D23B3068-9B5B-49BC-B3D5-22DE72F1E79A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90FD4AD7-E298-4AB6-98AF-EE923163987D}" type="presOf" srcId="{A3D5F0A7-E6BA-47E1-93DC-819B199F41AF}" destId="{4138D66E-7609-4AFC-89D8-350352B5A604}" srcOrd="0" destOrd="0" presId="urn:microsoft.com/office/officeart/2005/8/layout/chevron1"/>
    <dgm:cxn modelId="{71D5C9B5-3D39-43C2-B77A-E7AD5617BCA8}" type="presOf" srcId="{D23B3068-9B5B-49BC-B3D5-22DE72F1E79A}" destId="{ABB4D728-E6F7-4EF1-AC07-C02EDC113325}" srcOrd="0" destOrd="0" presId="urn:microsoft.com/office/officeart/2005/8/layout/chevron1"/>
    <dgm:cxn modelId="{9058BE51-860E-44DE-9032-091A28F6D54A}" srcId="{A3D5F0A7-E6BA-47E1-93DC-819B199F41AF}" destId="{4885F4DF-0060-444E-A4F2-619F86522FBD}" srcOrd="0" destOrd="0" parTransId="{09EA0A14-CD82-4636-9002-1D4996561BA1}" sibTransId="{3DE6EA8C-D08F-443F-A8CB-00F3E4E1B837}"/>
    <dgm:cxn modelId="{7FA2882C-3D8D-4800-AA79-C0B9C7BAACD9}" type="presOf" srcId="{F8DCBD60-778F-4700-8A74-0E88B35059B9}" destId="{1E0AD08E-63F9-450F-889A-1D8E6A0803F2}" srcOrd="0" destOrd="0" presId="urn:microsoft.com/office/officeart/2005/8/layout/chevron1"/>
    <dgm:cxn modelId="{A15285A3-576B-4F96-B36A-B7B503C8BBA2}" type="presOf" srcId="{4885F4DF-0060-444E-A4F2-619F86522FBD}" destId="{6148B87C-E64C-4C43-B37F-9E3A5076D5EE}" srcOrd="0" destOrd="0" presId="urn:microsoft.com/office/officeart/2005/8/layout/chevron1"/>
    <dgm:cxn modelId="{05B428C4-345F-4091-9FC6-6B867E35BDFF}" type="presOf" srcId="{F95188BC-0B65-4306-B4A7-FBE2469CDD4D}" destId="{A5DFD14F-61F3-45C4-A219-DFE568119900}" srcOrd="0" destOrd="0" presId="urn:microsoft.com/office/officeart/2005/8/layout/chevron1"/>
    <dgm:cxn modelId="{F06031A9-586E-4339-B251-B3A0C450BBE4}" srcId="{A3D5F0A7-E6BA-47E1-93DC-819B199F41AF}" destId="{F8DCBD60-778F-4700-8A74-0E88B35059B9}" srcOrd="2" destOrd="0" parTransId="{337848D8-AD4E-43CF-8CE1-92ED3EEBE043}" sibTransId="{AAC24227-5BF8-4389-9F6D-9EE74BA29392}"/>
    <dgm:cxn modelId="{72C7B206-C744-4217-825C-D717631C27C2}" srcId="{A3D5F0A7-E6BA-47E1-93DC-819B199F41AF}" destId="{F95188BC-0B65-4306-B4A7-FBE2469CDD4D}" srcOrd="1" destOrd="0" parTransId="{C0A128BE-337D-4A16-A0EF-44B15739A0B8}" sibTransId="{511BC232-CB08-4643-BCA0-A9363638C764}"/>
    <dgm:cxn modelId="{B29C198B-7122-4E30-A2C4-B992C0009D8F}" srcId="{A3D5F0A7-E6BA-47E1-93DC-819B199F41AF}" destId="{D23B3068-9B5B-49BC-B3D5-22DE72F1E79A}" srcOrd="3" destOrd="0" parTransId="{695F44E4-C745-4960-8D4E-DB9D07A32F98}" sibTransId="{B6070C57-6F74-4B52-968A-B7B83DBECA62}"/>
    <dgm:cxn modelId="{5F35CB9A-723F-44CA-ABD8-D133442CF063}" type="presParOf" srcId="{4138D66E-7609-4AFC-89D8-350352B5A604}" destId="{6148B87C-E64C-4C43-B37F-9E3A5076D5EE}" srcOrd="0" destOrd="0" presId="urn:microsoft.com/office/officeart/2005/8/layout/chevron1"/>
    <dgm:cxn modelId="{CFCA935D-841A-4706-8272-6326F46F319B}" type="presParOf" srcId="{4138D66E-7609-4AFC-89D8-350352B5A604}" destId="{2FFD88A4-C520-4962-9C84-FAA658E0E4D8}" srcOrd="1" destOrd="0" presId="urn:microsoft.com/office/officeart/2005/8/layout/chevron1"/>
    <dgm:cxn modelId="{ECAF2B6C-C41E-40DD-B6A4-B73991395D23}" type="presParOf" srcId="{4138D66E-7609-4AFC-89D8-350352B5A604}" destId="{A5DFD14F-61F3-45C4-A219-DFE568119900}" srcOrd="2" destOrd="0" presId="urn:microsoft.com/office/officeart/2005/8/layout/chevron1"/>
    <dgm:cxn modelId="{0ADCC23F-FF67-42CE-BA57-FB2927C8DAFA}" type="presParOf" srcId="{4138D66E-7609-4AFC-89D8-350352B5A604}" destId="{F2727692-CC1B-4E69-9B43-BEF6C16BFFD8}" srcOrd="3" destOrd="0" presId="urn:microsoft.com/office/officeart/2005/8/layout/chevron1"/>
    <dgm:cxn modelId="{20D4225E-906C-4E25-8D18-EF4770B9CE2A}" type="presParOf" srcId="{4138D66E-7609-4AFC-89D8-350352B5A604}" destId="{1E0AD08E-63F9-450F-889A-1D8E6A0803F2}" srcOrd="4" destOrd="0" presId="urn:microsoft.com/office/officeart/2005/8/layout/chevron1"/>
    <dgm:cxn modelId="{0BBBF9E6-E6F1-474E-886D-3884E6836274}" type="presParOf" srcId="{4138D66E-7609-4AFC-89D8-350352B5A604}" destId="{80E631F5-9D40-4D7D-A6B6-BD4A737FDD22}" srcOrd="5" destOrd="0" presId="urn:microsoft.com/office/officeart/2005/8/layout/chevron1"/>
    <dgm:cxn modelId="{D7679AD4-21D2-46EC-9322-9F28F669D8E8}" type="presParOf" srcId="{4138D66E-7609-4AFC-89D8-350352B5A604}" destId="{ABB4D728-E6F7-4EF1-AC07-C02EDC113325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A3D5F0A7-E6BA-47E1-93DC-819B199F41AF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4885F4DF-0060-444E-A4F2-619F86522FBD}">
      <dgm:prSet phldrT="[Text]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de-DE" dirty="0" smtClean="0"/>
            <a:t>Berücksichtigung der Resultate medizinischer Untersuchungen</a:t>
          </a:r>
          <a:endParaRPr lang="de-DE" dirty="0"/>
        </a:p>
      </dgm:t>
    </dgm:pt>
    <dgm:pt modelId="{09EA0A14-CD82-4636-9002-1D4996561BA1}" type="parTrans" cxnId="{9058BE51-860E-44DE-9032-091A28F6D54A}">
      <dgm:prSet/>
      <dgm:spPr/>
      <dgm:t>
        <a:bodyPr/>
        <a:lstStyle/>
        <a:p>
          <a:endParaRPr lang="de-DE"/>
        </a:p>
      </dgm:t>
    </dgm:pt>
    <dgm:pt modelId="{3DE6EA8C-D08F-443F-A8CB-00F3E4E1B837}" type="sibTrans" cxnId="{9058BE51-860E-44DE-9032-091A28F6D54A}">
      <dgm:prSet/>
      <dgm:spPr/>
      <dgm:t>
        <a:bodyPr/>
        <a:lstStyle/>
        <a:p>
          <a:endParaRPr lang="de-DE"/>
        </a:p>
      </dgm:t>
    </dgm:pt>
    <dgm:pt modelId="{F95188BC-0B65-4306-B4A7-FBE2469CDD4D}">
      <dgm:prSet phldrT="[Text]"/>
      <dgm:spPr>
        <a:solidFill>
          <a:schemeClr val="accent1"/>
        </a:solidFill>
      </dgm:spPr>
      <dgm:t>
        <a:bodyPr/>
        <a:lstStyle/>
        <a:p>
          <a:r>
            <a:rPr lang="de-DE" dirty="0" smtClean="0"/>
            <a:t>Definition und Prüfung der nötigen  Schutz-maßnahmen</a:t>
          </a:r>
          <a:endParaRPr lang="de-DE" dirty="0"/>
        </a:p>
      </dgm:t>
    </dgm:pt>
    <dgm:pt modelId="{C0A128BE-337D-4A16-A0EF-44B15739A0B8}" type="parTrans" cxnId="{72C7B206-C744-4217-825C-D717631C27C2}">
      <dgm:prSet/>
      <dgm:spPr/>
      <dgm:t>
        <a:bodyPr/>
        <a:lstStyle/>
        <a:p>
          <a:endParaRPr lang="de-DE"/>
        </a:p>
      </dgm:t>
    </dgm:pt>
    <dgm:pt modelId="{511BC232-CB08-4643-BCA0-A9363638C764}" type="sibTrans" cxnId="{72C7B206-C744-4217-825C-D717631C27C2}">
      <dgm:prSet/>
      <dgm:spPr/>
      <dgm:t>
        <a:bodyPr/>
        <a:lstStyle/>
        <a:p>
          <a:endParaRPr lang="de-DE"/>
        </a:p>
      </dgm:t>
    </dgm:pt>
    <dgm:pt modelId="{F8DCBD60-778F-4700-8A74-0E88B35059B9}">
      <dgm:prSet phldrT="[Text]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de-DE" dirty="0" smtClean="0"/>
            <a:t>Dokumentation der Gefährdungs-</a:t>
          </a:r>
          <a:r>
            <a:rPr lang="de-DE" dirty="0" err="1" smtClean="0"/>
            <a:t>beurteilung</a:t>
          </a:r>
          <a:endParaRPr lang="de-DE" dirty="0"/>
        </a:p>
      </dgm:t>
    </dgm:pt>
    <dgm:pt modelId="{337848D8-AD4E-43CF-8CE1-92ED3EEBE043}" type="parTrans" cxnId="{F06031A9-586E-4339-B251-B3A0C450BBE4}">
      <dgm:prSet/>
      <dgm:spPr/>
      <dgm:t>
        <a:bodyPr/>
        <a:lstStyle/>
        <a:p>
          <a:endParaRPr lang="de-DE"/>
        </a:p>
      </dgm:t>
    </dgm:pt>
    <dgm:pt modelId="{AAC24227-5BF8-4389-9F6D-9EE74BA29392}" type="sibTrans" cxnId="{F06031A9-586E-4339-B251-B3A0C450BBE4}">
      <dgm:prSet/>
      <dgm:spPr/>
      <dgm:t>
        <a:bodyPr/>
        <a:lstStyle/>
        <a:p>
          <a:endParaRPr lang="de-DE"/>
        </a:p>
      </dgm:t>
    </dgm:pt>
    <dgm:pt modelId="{4138D66E-7609-4AFC-89D8-350352B5A604}" type="pres">
      <dgm:prSet presAssocID="{A3D5F0A7-E6BA-47E1-93DC-819B199F41AF}" presName="Name0" presStyleCnt="0">
        <dgm:presLayoutVars>
          <dgm:dir/>
          <dgm:animLvl val="lvl"/>
          <dgm:resizeHandles val="exact"/>
        </dgm:presLayoutVars>
      </dgm:prSet>
      <dgm:spPr/>
    </dgm:pt>
    <dgm:pt modelId="{6148B87C-E64C-4C43-B37F-9E3A5076D5EE}" type="pres">
      <dgm:prSet presAssocID="{4885F4DF-0060-444E-A4F2-619F86522FBD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FFD88A4-C520-4962-9C84-FAA658E0E4D8}" type="pres">
      <dgm:prSet presAssocID="{3DE6EA8C-D08F-443F-A8CB-00F3E4E1B837}" presName="parTxOnlySpace" presStyleCnt="0"/>
      <dgm:spPr/>
    </dgm:pt>
    <dgm:pt modelId="{A5DFD14F-61F3-45C4-A219-DFE568119900}" type="pres">
      <dgm:prSet presAssocID="{F95188BC-0B65-4306-B4A7-FBE2469CDD4D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2727692-CC1B-4E69-9B43-BEF6C16BFFD8}" type="pres">
      <dgm:prSet presAssocID="{511BC232-CB08-4643-BCA0-A9363638C764}" presName="parTxOnlySpace" presStyleCnt="0"/>
      <dgm:spPr/>
    </dgm:pt>
    <dgm:pt modelId="{1E0AD08E-63F9-450F-889A-1D8E6A0803F2}" type="pres">
      <dgm:prSet presAssocID="{F8DCBD60-778F-4700-8A74-0E88B35059B9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67140E95-B33D-4E78-849B-04EF7C048E5B}" type="presOf" srcId="{4885F4DF-0060-444E-A4F2-619F86522FBD}" destId="{6148B87C-E64C-4C43-B37F-9E3A5076D5EE}" srcOrd="0" destOrd="0" presId="urn:microsoft.com/office/officeart/2005/8/layout/chevron1"/>
    <dgm:cxn modelId="{E6066C19-94C7-43FE-B665-727BC54931D4}" type="presOf" srcId="{A3D5F0A7-E6BA-47E1-93DC-819B199F41AF}" destId="{4138D66E-7609-4AFC-89D8-350352B5A604}" srcOrd="0" destOrd="0" presId="urn:microsoft.com/office/officeart/2005/8/layout/chevron1"/>
    <dgm:cxn modelId="{9058BE51-860E-44DE-9032-091A28F6D54A}" srcId="{A3D5F0A7-E6BA-47E1-93DC-819B199F41AF}" destId="{4885F4DF-0060-444E-A4F2-619F86522FBD}" srcOrd="0" destOrd="0" parTransId="{09EA0A14-CD82-4636-9002-1D4996561BA1}" sibTransId="{3DE6EA8C-D08F-443F-A8CB-00F3E4E1B837}"/>
    <dgm:cxn modelId="{C4B1B742-4168-4121-92C0-56CB5283CDF4}" type="presOf" srcId="{F8DCBD60-778F-4700-8A74-0E88B35059B9}" destId="{1E0AD08E-63F9-450F-889A-1D8E6A0803F2}" srcOrd="0" destOrd="0" presId="urn:microsoft.com/office/officeart/2005/8/layout/chevron1"/>
    <dgm:cxn modelId="{0AA0B575-9A86-4E8B-9488-EBC67C9CF34F}" type="presOf" srcId="{F95188BC-0B65-4306-B4A7-FBE2469CDD4D}" destId="{A5DFD14F-61F3-45C4-A219-DFE568119900}" srcOrd="0" destOrd="0" presId="urn:microsoft.com/office/officeart/2005/8/layout/chevron1"/>
    <dgm:cxn modelId="{F06031A9-586E-4339-B251-B3A0C450BBE4}" srcId="{A3D5F0A7-E6BA-47E1-93DC-819B199F41AF}" destId="{F8DCBD60-778F-4700-8A74-0E88B35059B9}" srcOrd="2" destOrd="0" parTransId="{337848D8-AD4E-43CF-8CE1-92ED3EEBE043}" sibTransId="{AAC24227-5BF8-4389-9F6D-9EE74BA29392}"/>
    <dgm:cxn modelId="{72C7B206-C744-4217-825C-D717631C27C2}" srcId="{A3D5F0A7-E6BA-47E1-93DC-819B199F41AF}" destId="{F95188BC-0B65-4306-B4A7-FBE2469CDD4D}" srcOrd="1" destOrd="0" parTransId="{C0A128BE-337D-4A16-A0EF-44B15739A0B8}" sibTransId="{511BC232-CB08-4643-BCA0-A9363638C764}"/>
    <dgm:cxn modelId="{9C910DC5-9C30-4526-B201-F8C6B59FA6CE}" type="presParOf" srcId="{4138D66E-7609-4AFC-89D8-350352B5A604}" destId="{6148B87C-E64C-4C43-B37F-9E3A5076D5EE}" srcOrd="0" destOrd="0" presId="urn:microsoft.com/office/officeart/2005/8/layout/chevron1"/>
    <dgm:cxn modelId="{A86B59F6-5708-495B-8D5F-8D167842DD6A}" type="presParOf" srcId="{4138D66E-7609-4AFC-89D8-350352B5A604}" destId="{2FFD88A4-C520-4962-9C84-FAA658E0E4D8}" srcOrd="1" destOrd="0" presId="urn:microsoft.com/office/officeart/2005/8/layout/chevron1"/>
    <dgm:cxn modelId="{20E038F7-779B-4087-9763-2D24A8DB5A0D}" type="presParOf" srcId="{4138D66E-7609-4AFC-89D8-350352B5A604}" destId="{A5DFD14F-61F3-45C4-A219-DFE568119900}" srcOrd="2" destOrd="0" presId="urn:microsoft.com/office/officeart/2005/8/layout/chevron1"/>
    <dgm:cxn modelId="{262657DB-369B-444E-BBA5-4867EAFECDC8}" type="presParOf" srcId="{4138D66E-7609-4AFC-89D8-350352B5A604}" destId="{F2727692-CC1B-4E69-9B43-BEF6C16BFFD8}" srcOrd="3" destOrd="0" presId="urn:microsoft.com/office/officeart/2005/8/layout/chevron1"/>
    <dgm:cxn modelId="{63586603-0EF4-4F23-9F85-550343B71E1A}" type="presParOf" srcId="{4138D66E-7609-4AFC-89D8-350352B5A604}" destId="{1E0AD08E-63F9-450F-889A-1D8E6A0803F2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A3D5F0A7-E6BA-47E1-93DC-819B199F41AF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4885F4DF-0060-444E-A4F2-619F86522FBD}">
      <dgm:prSet phldrT="[Text]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de-DE" dirty="0" smtClean="0"/>
            <a:t>Liste der Gefahrstoffe (SDB)</a:t>
          </a:r>
          <a:endParaRPr lang="de-DE" dirty="0"/>
        </a:p>
      </dgm:t>
    </dgm:pt>
    <dgm:pt modelId="{09EA0A14-CD82-4636-9002-1D4996561BA1}" type="parTrans" cxnId="{9058BE51-860E-44DE-9032-091A28F6D54A}">
      <dgm:prSet/>
      <dgm:spPr/>
      <dgm:t>
        <a:bodyPr/>
        <a:lstStyle/>
        <a:p>
          <a:endParaRPr lang="de-DE"/>
        </a:p>
      </dgm:t>
    </dgm:pt>
    <dgm:pt modelId="{3DE6EA8C-D08F-443F-A8CB-00F3E4E1B837}" type="sibTrans" cxnId="{9058BE51-860E-44DE-9032-091A28F6D54A}">
      <dgm:prSet/>
      <dgm:spPr/>
      <dgm:t>
        <a:bodyPr/>
        <a:lstStyle/>
        <a:p>
          <a:endParaRPr lang="de-DE"/>
        </a:p>
      </dgm:t>
    </dgm:pt>
    <dgm:pt modelId="{F95188BC-0B65-4306-B4A7-FBE2469CDD4D}">
      <dgm:prSet phldrT="[Text]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de-DE" dirty="0" smtClean="0"/>
            <a:t>Beurteilung der gefährlichen Eigenschaften</a:t>
          </a:r>
          <a:endParaRPr lang="de-DE" dirty="0"/>
        </a:p>
      </dgm:t>
    </dgm:pt>
    <dgm:pt modelId="{C0A128BE-337D-4A16-A0EF-44B15739A0B8}" type="parTrans" cxnId="{72C7B206-C744-4217-825C-D717631C27C2}">
      <dgm:prSet/>
      <dgm:spPr/>
      <dgm:t>
        <a:bodyPr/>
        <a:lstStyle/>
        <a:p>
          <a:endParaRPr lang="de-DE"/>
        </a:p>
      </dgm:t>
    </dgm:pt>
    <dgm:pt modelId="{511BC232-CB08-4643-BCA0-A9363638C764}" type="sibTrans" cxnId="{72C7B206-C744-4217-825C-D717631C27C2}">
      <dgm:prSet/>
      <dgm:spPr/>
      <dgm:t>
        <a:bodyPr/>
        <a:lstStyle/>
        <a:p>
          <a:endParaRPr lang="de-DE"/>
        </a:p>
      </dgm:t>
    </dgm:pt>
    <dgm:pt modelId="{F8DCBD60-778F-4700-8A74-0E88B35059B9}">
      <dgm:prSet phldrT="[Text]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de-DE" dirty="0" smtClean="0"/>
            <a:t>Substitution möglich? Dokumentation!</a:t>
          </a:r>
          <a:endParaRPr lang="de-DE" dirty="0"/>
        </a:p>
      </dgm:t>
    </dgm:pt>
    <dgm:pt modelId="{337848D8-AD4E-43CF-8CE1-92ED3EEBE043}" type="parTrans" cxnId="{F06031A9-586E-4339-B251-B3A0C450BBE4}">
      <dgm:prSet/>
      <dgm:spPr/>
      <dgm:t>
        <a:bodyPr/>
        <a:lstStyle/>
        <a:p>
          <a:endParaRPr lang="de-DE"/>
        </a:p>
      </dgm:t>
    </dgm:pt>
    <dgm:pt modelId="{AAC24227-5BF8-4389-9F6D-9EE74BA29392}" type="sibTrans" cxnId="{F06031A9-586E-4339-B251-B3A0C450BBE4}">
      <dgm:prSet/>
      <dgm:spPr/>
      <dgm:t>
        <a:bodyPr/>
        <a:lstStyle/>
        <a:p>
          <a:endParaRPr lang="de-DE"/>
        </a:p>
      </dgm:t>
    </dgm:pt>
    <dgm:pt modelId="{D23B3068-9B5B-49BC-B3D5-22DE72F1E79A}">
      <dgm:prSet phldrT="[Text]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de-DE" dirty="0" smtClean="0"/>
            <a:t>Beurteilung der möglichen Risiken durch Gefahrstoffe</a:t>
          </a:r>
          <a:endParaRPr lang="de-DE" dirty="0"/>
        </a:p>
      </dgm:t>
    </dgm:pt>
    <dgm:pt modelId="{695F44E4-C745-4960-8D4E-DB9D07A32F98}" type="parTrans" cxnId="{B29C198B-7122-4E30-A2C4-B992C0009D8F}">
      <dgm:prSet/>
      <dgm:spPr/>
      <dgm:t>
        <a:bodyPr/>
        <a:lstStyle/>
        <a:p>
          <a:endParaRPr lang="de-DE"/>
        </a:p>
      </dgm:t>
    </dgm:pt>
    <dgm:pt modelId="{B6070C57-6F74-4B52-968A-B7B83DBECA62}" type="sibTrans" cxnId="{B29C198B-7122-4E30-A2C4-B992C0009D8F}">
      <dgm:prSet/>
      <dgm:spPr/>
      <dgm:t>
        <a:bodyPr/>
        <a:lstStyle/>
        <a:p>
          <a:endParaRPr lang="de-DE"/>
        </a:p>
      </dgm:t>
    </dgm:pt>
    <dgm:pt modelId="{4138D66E-7609-4AFC-89D8-350352B5A604}" type="pres">
      <dgm:prSet presAssocID="{A3D5F0A7-E6BA-47E1-93DC-819B199F41AF}" presName="Name0" presStyleCnt="0">
        <dgm:presLayoutVars>
          <dgm:dir/>
          <dgm:animLvl val="lvl"/>
          <dgm:resizeHandles val="exact"/>
        </dgm:presLayoutVars>
      </dgm:prSet>
      <dgm:spPr/>
    </dgm:pt>
    <dgm:pt modelId="{6148B87C-E64C-4C43-B37F-9E3A5076D5EE}" type="pres">
      <dgm:prSet presAssocID="{4885F4DF-0060-444E-A4F2-619F86522FBD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FFD88A4-C520-4962-9C84-FAA658E0E4D8}" type="pres">
      <dgm:prSet presAssocID="{3DE6EA8C-D08F-443F-A8CB-00F3E4E1B837}" presName="parTxOnlySpace" presStyleCnt="0"/>
      <dgm:spPr/>
    </dgm:pt>
    <dgm:pt modelId="{A5DFD14F-61F3-45C4-A219-DFE568119900}" type="pres">
      <dgm:prSet presAssocID="{F95188BC-0B65-4306-B4A7-FBE2469CDD4D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2727692-CC1B-4E69-9B43-BEF6C16BFFD8}" type="pres">
      <dgm:prSet presAssocID="{511BC232-CB08-4643-BCA0-A9363638C764}" presName="parTxOnlySpace" presStyleCnt="0"/>
      <dgm:spPr/>
    </dgm:pt>
    <dgm:pt modelId="{1E0AD08E-63F9-450F-889A-1D8E6A0803F2}" type="pres">
      <dgm:prSet presAssocID="{F8DCBD60-778F-4700-8A74-0E88B35059B9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0E631F5-9D40-4D7D-A6B6-BD4A737FDD22}" type="pres">
      <dgm:prSet presAssocID="{AAC24227-5BF8-4389-9F6D-9EE74BA29392}" presName="parTxOnlySpace" presStyleCnt="0"/>
      <dgm:spPr/>
    </dgm:pt>
    <dgm:pt modelId="{ABB4D728-E6F7-4EF1-AC07-C02EDC113325}" type="pres">
      <dgm:prSet presAssocID="{D23B3068-9B5B-49BC-B3D5-22DE72F1E79A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130E35A4-3552-4CC5-90CC-548DA47975E9}" type="presOf" srcId="{F8DCBD60-778F-4700-8A74-0E88B35059B9}" destId="{1E0AD08E-63F9-450F-889A-1D8E6A0803F2}" srcOrd="0" destOrd="0" presId="urn:microsoft.com/office/officeart/2005/8/layout/chevron1"/>
    <dgm:cxn modelId="{72C7B206-C744-4217-825C-D717631C27C2}" srcId="{A3D5F0A7-E6BA-47E1-93DC-819B199F41AF}" destId="{F95188BC-0B65-4306-B4A7-FBE2469CDD4D}" srcOrd="1" destOrd="0" parTransId="{C0A128BE-337D-4A16-A0EF-44B15739A0B8}" sibTransId="{511BC232-CB08-4643-BCA0-A9363638C764}"/>
    <dgm:cxn modelId="{9541A976-363C-4625-820C-774099211FBB}" type="presOf" srcId="{A3D5F0A7-E6BA-47E1-93DC-819B199F41AF}" destId="{4138D66E-7609-4AFC-89D8-350352B5A604}" srcOrd="0" destOrd="0" presId="urn:microsoft.com/office/officeart/2005/8/layout/chevron1"/>
    <dgm:cxn modelId="{9C3612AF-3533-4F91-A98E-0CB5C1F66C55}" type="presOf" srcId="{F95188BC-0B65-4306-B4A7-FBE2469CDD4D}" destId="{A5DFD14F-61F3-45C4-A219-DFE568119900}" srcOrd="0" destOrd="0" presId="urn:microsoft.com/office/officeart/2005/8/layout/chevron1"/>
    <dgm:cxn modelId="{9058BE51-860E-44DE-9032-091A28F6D54A}" srcId="{A3D5F0A7-E6BA-47E1-93DC-819B199F41AF}" destId="{4885F4DF-0060-444E-A4F2-619F86522FBD}" srcOrd="0" destOrd="0" parTransId="{09EA0A14-CD82-4636-9002-1D4996561BA1}" sibTransId="{3DE6EA8C-D08F-443F-A8CB-00F3E4E1B837}"/>
    <dgm:cxn modelId="{B29C198B-7122-4E30-A2C4-B992C0009D8F}" srcId="{A3D5F0A7-E6BA-47E1-93DC-819B199F41AF}" destId="{D23B3068-9B5B-49BC-B3D5-22DE72F1E79A}" srcOrd="3" destOrd="0" parTransId="{695F44E4-C745-4960-8D4E-DB9D07A32F98}" sibTransId="{B6070C57-6F74-4B52-968A-B7B83DBECA62}"/>
    <dgm:cxn modelId="{E0B205D5-19B8-4A45-AF84-217FFF92A22B}" type="presOf" srcId="{4885F4DF-0060-444E-A4F2-619F86522FBD}" destId="{6148B87C-E64C-4C43-B37F-9E3A5076D5EE}" srcOrd="0" destOrd="0" presId="urn:microsoft.com/office/officeart/2005/8/layout/chevron1"/>
    <dgm:cxn modelId="{49048708-316D-4CD3-9106-D48852F0F74B}" type="presOf" srcId="{D23B3068-9B5B-49BC-B3D5-22DE72F1E79A}" destId="{ABB4D728-E6F7-4EF1-AC07-C02EDC113325}" srcOrd="0" destOrd="0" presId="urn:microsoft.com/office/officeart/2005/8/layout/chevron1"/>
    <dgm:cxn modelId="{F06031A9-586E-4339-B251-B3A0C450BBE4}" srcId="{A3D5F0A7-E6BA-47E1-93DC-819B199F41AF}" destId="{F8DCBD60-778F-4700-8A74-0E88B35059B9}" srcOrd="2" destOrd="0" parTransId="{337848D8-AD4E-43CF-8CE1-92ED3EEBE043}" sibTransId="{AAC24227-5BF8-4389-9F6D-9EE74BA29392}"/>
    <dgm:cxn modelId="{01611039-B7B5-4704-8DC6-416F9F3B5E55}" type="presParOf" srcId="{4138D66E-7609-4AFC-89D8-350352B5A604}" destId="{6148B87C-E64C-4C43-B37F-9E3A5076D5EE}" srcOrd="0" destOrd="0" presId="urn:microsoft.com/office/officeart/2005/8/layout/chevron1"/>
    <dgm:cxn modelId="{D4B9FF29-2805-4653-AC93-F1B6838E887E}" type="presParOf" srcId="{4138D66E-7609-4AFC-89D8-350352B5A604}" destId="{2FFD88A4-C520-4962-9C84-FAA658E0E4D8}" srcOrd="1" destOrd="0" presId="urn:microsoft.com/office/officeart/2005/8/layout/chevron1"/>
    <dgm:cxn modelId="{AD89C1FC-0A2B-4D33-9745-D67E36A6834C}" type="presParOf" srcId="{4138D66E-7609-4AFC-89D8-350352B5A604}" destId="{A5DFD14F-61F3-45C4-A219-DFE568119900}" srcOrd="2" destOrd="0" presId="urn:microsoft.com/office/officeart/2005/8/layout/chevron1"/>
    <dgm:cxn modelId="{8F3252A5-DD5C-422C-B01B-3E7306A429CD}" type="presParOf" srcId="{4138D66E-7609-4AFC-89D8-350352B5A604}" destId="{F2727692-CC1B-4E69-9B43-BEF6C16BFFD8}" srcOrd="3" destOrd="0" presId="urn:microsoft.com/office/officeart/2005/8/layout/chevron1"/>
    <dgm:cxn modelId="{DCB19338-5DB1-4B41-839E-84BF9E820D11}" type="presParOf" srcId="{4138D66E-7609-4AFC-89D8-350352B5A604}" destId="{1E0AD08E-63F9-450F-889A-1D8E6A0803F2}" srcOrd="4" destOrd="0" presId="urn:microsoft.com/office/officeart/2005/8/layout/chevron1"/>
    <dgm:cxn modelId="{34DE27CF-93DA-4A2B-8B56-FC4EA423F820}" type="presParOf" srcId="{4138D66E-7609-4AFC-89D8-350352B5A604}" destId="{80E631F5-9D40-4D7D-A6B6-BD4A737FDD22}" srcOrd="5" destOrd="0" presId="urn:microsoft.com/office/officeart/2005/8/layout/chevron1"/>
    <dgm:cxn modelId="{CE628863-4207-444F-9DEC-4470668E53A9}" type="presParOf" srcId="{4138D66E-7609-4AFC-89D8-350352B5A604}" destId="{ABB4D728-E6F7-4EF1-AC07-C02EDC113325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A3D5F0A7-E6BA-47E1-93DC-819B199F41AF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4885F4DF-0060-444E-A4F2-619F86522FBD}">
      <dgm:prSet phldrT="[Text]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de-DE" dirty="0" smtClean="0"/>
            <a:t>Berücksichtigung der Resultate medizinischer Untersuchungen</a:t>
          </a:r>
          <a:endParaRPr lang="de-DE" dirty="0"/>
        </a:p>
      </dgm:t>
    </dgm:pt>
    <dgm:pt modelId="{09EA0A14-CD82-4636-9002-1D4996561BA1}" type="parTrans" cxnId="{9058BE51-860E-44DE-9032-091A28F6D54A}">
      <dgm:prSet/>
      <dgm:spPr/>
      <dgm:t>
        <a:bodyPr/>
        <a:lstStyle/>
        <a:p>
          <a:endParaRPr lang="de-DE"/>
        </a:p>
      </dgm:t>
    </dgm:pt>
    <dgm:pt modelId="{3DE6EA8C-D08F-443F-A8CB-00F3E4E1B837}" type="sibTrans" cxnId="{9058BE51-860E-44DE-9032-091A28F6D54A}">
      <dgm:prSet/>
      <dgm:spPr/>
      <dgm:t>
        <a:bodyPr/>
        <a:lstStyle/>
        <a:p>
          <a:endParaRPr lang="de-DE"/>
        </a:p>
      </dgm:t>
    </dgm:pt>
    <dgm:pt modelId="{F95188BC-0B65-4306-B4A7-FBE2469CDD4D}">
      <dgm:prSet phldrT="[Text]"/>
      <dgm:spPr>
        <a:solidFill>
          <a:schemeClr val="accent1"/>
        </a:solidFill>
      </dgm:spPr>
      <dgm:t>
        <a:bodyPr/>
        <a:lstStyle/>
        <a:p>
          <a:r>
            <a:rPr lang="de-DE" dirty="0" smtClean="0"/>
            <a:t>Definition und Prüfung der nötigen  Schutz-maßnahmen</a:t>
          </a:r>
          <a:endParaRPr lang="de-DE" dirty="0"/>
        </a:p>
      </dgm:t>
    </dgm:pt>
    <dgm:pt modelId="{C0A128BE-337D-4A16-A0EF-44B15739A0B8}" type="parTrans" cxnId="{72C7B206-C744-4217-825C-D717631C27C2}">
      <dgm:prSet/>
      <dgm:spPr/>
      <dgm:t>
        <a:bodyPr/>
        <a:lstStyle/>
        <a:p>
          <a:endParaRPr lang="de-DE"/>
        </a:p>
      </dgm:t>
    </dgm:pt>
    <dgm:pt modelId="{511BC232-CB08-4643-BCA0-A9363638C764}" type="sibTrans" cxnId="{72C7B206-C744-4217-825C-D717631C27C2}">
      <dgm:prSet/>
      <dgm:spPr/>
      <dgm:t>
        <a:bodyPr/>
        <a:lstStyle/>
        <a:p>
          <a:endParaRPr lang="de-DE"/>
        </a:p>
      </dgm:t>
    </dgm:pt>
    <dgm:pt modelId="{F8DCBD60-778F-4700-8A74-0E88B35059B9}">
      <dgm:prSet phldrT="[Text]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de-DE" dirty="0" smtClean="0"/>
            <a:t>Dokumentation der Gefährdungs-</a:t>
          </a:r>
          <a:r>
            <a:rPr lang="de-DE" dirty="0" err="1" smtClean="0"/>
            <a:t>beurteilung</a:t>
          </a:r>
          <a:endParaRPr lang="de-DE" dirty="0"/>
        </a:p>
      </dgm:t>
    </dgm:pt>
    <dgm:pt modelId="{337848D8-AD4E-43CF-8CE1-92ED3EEBE043}" type="parTrans" cxnId="{F06031A9-586E-4339-B251-B3A0C450BBE4}">
      <dgm:prSet/>
      <dgm:spPr/>
      <dgm:t>
        <a:bodyPr/>
        <a:lstStyle/>
        <a:p>
          <a:endParaRPr lang="de-DE"/>
        </a:p>
      </dgm:t>
    </dgm:pt>
    <dgm:pt modelId="{AAC24227-5BF8-4389-9F6D-9EE74BA29392}" type="sibTrans" cxnId="{F06031A9-586E-4339-B251-B3A0C450BBE4}">
      <dgm:prSet/>
      <dgm:spPr/>
      <dgm:t>
        <a:bodyPr/>
        <a:lstStyle/>
        <a:p>
          <a:endParaRPr lang="de-DE"/>
        </a:p>
      </dgm:t>
    </dgm:pt>
    <dgm:pt modelId="{4138D66E-7609-4AFC-89D8-350352B5A604}" type="pres">
      <dgm:prSet presAssocID="{A3D5F0A7-E6BA-47E1-93DC-819B199F41AF}" presName="Name0" presStyleCnt="0">
        <dgm:presLayoutVars>
          <dgm:dir/>
          <dgm:animLvl val="lvl"/>
          <dgm:resizeHandles val="exact"/>
        </dgm:presLayoutVars>
      </dgm:prSet>
      <dgm:spPr/>
    </dgm:pt>
    <dgm:pt modelId="{6148B87C-E64C-4C43-B37F-9E3A5076D5EE}" type="pres">
      <dgm:prSet presAssocID="{4885F4DF-0060-444E-A4F2-619F86522FBD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FFD88A4-C520-4962-9C84-FAA658E0E4D8}" type="pres">
      <dgm:prSet presAssocID="{3DE6EA8C-D08F-443F-A8CB-00F3E4E1B837}" presName="parTxOnlySpace" presStyleCnt="0"/>
      <dgm:spPr/>
    </dgm:pt>
    <dgm:pt modelId="{A5DFD14F-61F3-45C4-A219-DFE568119900}" type="pres">
      <dgm:prSet presAssocID="{F95188BC-0B65-4306-B4A7-FBE2469CDD4D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2727692-CC1B-4E69-9B43-BEF6C16BFFD8}" type="pres">
      <dgm:prSet presAssocID="{511BC232-CB08-4643-BCA0-A9363638C764}" presName="parTxOnlySpace" presStyleCnt="0"/>
      <dgm:spPr/>
    </dgm:pt>
    <dgm:pt modelId="{1E0AD08E-63F9-450F-889A-1D8E6A0803F2}" type="pres">
      <dgm:prSet presAssocID="{F8DCBD60-778F-4700-8A74-0E88B35059B9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9058BE51-860E-44DE-9032-091A28F6D54A}" srcId="{A3D5F0A7-E6BA-47E1-93DC-819B199F41AF}" destId="{4885F4DF-0060-444E-A4F2-619F86522FBD}" srcOrd="0" destOrd="0" parTransId="{09EA0A14-CD82-4636-9002-1D4996561BA1}" sibTransId="{3DE6EA8C-D08F-443F-A8CB-00F3E4E1B837}"/>
    <dgm:cxn modelId="{D0F62563-6F5B-4FDE-AE81-37AB9E0E1C07}" type="presOf" srcId="{A3D5F0A7-E6BA-47E1-93DC-819B199F41AF}" destId="{4138D66E-7609-4AFC-89D8-350352B5A604}" srcOrd="0" destOrd="0" presId="urn:microsoft.com/office/officeart/2005/8/layout/chevron1"/>
    <dgm:cxn modelId="{98EB8FC7-5162-48D2-957B-9A0B737D0101}" type="presOf" srcId="{F8DCBD60-778F-4700-8A74-0E88B35059B9}" destId="{1E0AD08E-63F9-450F-889A-1D8E6A0803F2}" srcOrd="0" destOrd="0" presId="urn:microsoft.com/office/officeart/2005/8/layout/chevron1"/>
    <dgm:cxn modelId="{F06031A9-586E-4339-B251-B3A0C450BBE4}" srcId="{A3D5F0A7-E6BA-47E1-93DC-819B199F41AF}" destId="{F8DCBD60-778F-4700-8A74-0E88B35059B9}" srcOrd="2" destOrd="0" parTransId="{337848D8-AD4E-43CF-8CE1-92ED3EEBE043}" sibTransId="{AAC24227-5BF8-4389-9F6D-9EE74BA29392}"/>
    <dgm:cxn modelId="{72C7B206-C744-4217-825C-D717631C27C2}" srcId="{A3D5F0A7-E6BA-47E1-93DC-819B199F41AF}" destId="{F95188BC-0B65-4306-B4A7-FBE2469CDD4D}" srcOrd="1" destOrd="0" parTransId="{C0A128BE-337D-4A16-A0EF-44B15739A0B8}" sibTransId="{511BC232-CB08-4643-BCA0-A9363638C764}"/>
    <dgm:cxn modelId="{6D0004D6-6CDC-4152-9DB4-71270A044D1C}" type="presOf" srcId="{4885F4DF-0060-444E-A4F2-619F86522FBD}" destId="{6148B87C-E64C-4C43-B37F-9E3A5076D5EE}" srcOrd="0" destOrd="0" presId="urn:microsoft.com/office/officeart/2005/8/layout/chevron1"/>
    <dgm:cxn modelId="{CB88B196-08C2-4AD8-A9D2-E3E960ACE615}" type="presOf" srcId="{F95188BC-0B65-4306-B4A7-FBE2469CDD4D}" destId="{A5DFD14F-61F3-45C4-A219-DFE568119900}" srcOrd="0" destOrd="0" presId="urn:microsoft.com/office/officeart/2005/8/layout/chevron1"/>
    <dgm:cxn modelId="{DE004C63-AB07-458D-8E76-F341C8444BE3}" type="presParOf" srcId="{4138D66E-7609-4AFC-89D8-350352B5A604}" destId="{6148B87C-E64C-4C43-B37F-9E3A5076D5EE}" srcOrd="0" destOrd="0" presId="urn:microsoft.com/office/officeart/2005/8/layout/chevron1"/>
    <dgm:cxn modelId="{565AEA15-8B1B-4F85-8C48-D8B51B61E189}" type="presParOf" srcId="{4138D66E-7609-4AFC-89D8-350352B5A604}" destId="{2FFD88A4-C520-4962-9C84-FAA658E0E4D8}" srcOrd="1" destOrd="0" presId="urn:microsoft.com/office/officeart/2005/8/layout/chevron1"/>
    <dgm:cxn modelId="{1DF32560-E53D-45A0-B9F4-6464B950F823}" type="presParOf" srcId="{4138D66E-7609-4AFC-89D8-350352B5A604}" destId="{A5DFD14F-61F3-45C4-A219-DFE568119900}" srcOrd="2" destOrd="0" presId="urn:microsoft.com/office/officeart/2005/8/layout/chevron1"/>
    <dgm:cxn modelId="{1FE60AAA-DEDD-4D24-B20D-D9D9F7EC264E}" type="presParOf" srcId="{4138D66E-7609-4AFC-89D8-350352B5A604}" destId="{F2727692-CC1B-4E69-9B43-BEF6C16BFFD8}" srcOrd="3" destOrd="0" presId="urn:microsoft.com/office/officeart/2005/8/layout/chevron1"/>
    <dgm:cxn modelId="{2253C467-884C-43FA-8302-717F89E1656A}" type="presParOf" srcId="{4138D66E-7609-4AFC-89D8-350352B5A604}" destId="{1E0AD08E-63F9-450F-889A-1D8E6A0803F2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A3D5F0A7-E6BA-47E1-93DC-819B199F41AF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4885F4DF-0060-444E-A4F2-619F86522FBD}">
      <dgm:prSet phldrT="[Text]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de-DE" dirty="0" smtClean="0"/>
            <a:t>Liste der Gefahrstoffe (SDB)</a:t>
          </a:r>
          <a:endParaRPr lang="de-DE" dirty="0"/>
        </a:p>
      </dgm:t>
    </dgm:pt>
    <dgm:pt modelId="{09EA0A14-CD82-4636-9002-1D4996561BA1}" type="parTrans" cxnId="{9058BE51-860E-44DE-9032-091A28F6D54A}">
      <dgm:prSet/>
      <dgm:spPr/>
      <dgm:t>
        <a:bodyPr/>
        <a:lstStyle/>
        <a:p>
          <a:endParaRPr lang="de-DE"/>
        </a:p>
      </dgm:t>
    </dgm:pt>
    <dgm:pt modelId="{3DE6EA8C-D08F-443F-A8CB-00F3E4E1B837}" type="sibTrans" cxnId="{9058BE51-860E-44DE-9032-091A28F6D54A}">
      <dgm:prSet/>
      <dgm:spPr/>
      <dgm:t>
        <a:bodyPr/>
        <a:lstStyle/>
        <a:p>
          <a:endParaRPr lang="de-DE"/>
        </a:p>
      </dgm:t>
    </dgm:pt>
    <dgm:pt modelId="{F95188BC-0B65-4306-B4A7-FBE2469CDD4D}">
      <dgm:prSet phldrT="[Text]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de-DE" dirty="0" smtClean="0"/>
            <a:t>Beurteilung der gefährlichen Eigenschaften</a:t>
          </a:r>
          <a:endParaRPr lang="de-DE" dirty="0"/>
        </a:p>
      </dgm:t>
    </dgm:pt>
    <dgm:pt modelId="{C0A128BE-337D-4A16-A0EF-44B15739A0B8}" type="parTrans" cxnId="{72C7B206-C744-4217-825C-D717631C27C2}">
      <dgm:prSet/>
      <dgm:spPr/>
      <dgm:t>
        <a:bodyPr/>
        <a:lstStyle/>
        <a:p>
          <a:endParaRPr lang="de-DE"/>
        </a:p>
      </dgm:t>
    </dgm:pt>
    <dgm:pt modelId="{511BC232-CB08-4643-BCA0-A9363638C764}" type="sibTrans" cxnId="{72C7B206-C744-4217-825C-D717631C27C2}">
      <dgm:prSet/>
      <dgm:spPr/>
      <dgm:t>
        <a:bodyPr/>
        <a:lstStyle/>
        <a:p>
          <a:endParaRPr lang="de-DE"/>
        </a:p>
      </dgm:t>
    </dgm:pt>
    <dgm:pt modelId="{F8DCBD60-778F-4700-8A74-0E88B35059B9}">
      <dgm:prSet phldrT="[Text]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de-DE" dirty="0" smtClean="0"/>
            <a:t>Substitution möglich? Dokumentation!</a:t>
          </a:r>
          <a:endParaRPr lang="de-DE" dirty="0"/>
        </a:p>
      </dgm:t>
    </dgm:pt>
    <dgm:pt modelId="{337848D8-AD4E-43CF-8CE1-92ED3EEBE043}" type="parTrans" cxnId="{F06031A9-586E-4339-B251-B3A0C450BBE4}">
      <dgm:prSet/>
      <dgm:spPr/>
      <dgm:t>
        <a:bodyPr/>
        <a:lstStyle/>
        <a:p>
          <a:endParaRPr lang="de-DE"/>
        </a:p>
      </dgm:t>
    </dgm:pt>
    <dgm:pt modelId="{AAC24227-5BF8-4389-9F6D-9EE74BA29392}" type="sibTrans" cxnId="{F06031A9-586E-4339-B251-B3A0C450BBE4}">
      <dgm:prSet/>
      <dgm:spPr/>
      <dgm:t>
        <a:bodyPr/>
        <a:lstStyle/>
        <a:p>
          <a:endParaRPr lang="de-DE"/>
        </a:p>
      </dgm:t>
    </dgm:pt>
    <dgm:pt modelId="{D23B3068-9B5B-49BC-B3D5-22DE72F1E79A}">
      <dgm:prSet phldrT="[Text]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de-DE" dirty="0" smtClean="0"/>
            <a:t>Beurteilung der möglichen Risiken durch Gefahrstoffe</a:t>
          </a:r>
          <a:endParaRPr lang="de-DE" dirty="0"/>
        </a:p>
      </dgm:t>
    </dgm:pt>
    <dgm:pt modelId="{695F44E4-C745-4960-8D4E-DB9D07A32F98}" type="parTrans" cxnId="{B29C198B-7122-4E30-A2C4-B992C0009D8F}">
      <dgm:prSet/>
      <dgm:spPr/>
      <dgm:t>
        <a:bodyPr/>
        <a:lstStyle/>
        <a:p>
          <a:endParaRPr lang="de-DE"/>
        </a:p>
      </dgm:t>
    </dgm:pt>
    <dgm:pt modelId="{B6070C57-6F74-4B52-968A-B7B83DBECA62}" type="sibTrans" cxnId="{B29C198B-7122-4E30-A2C4-B992C0009D8F}">
      <dgm:prSet/>
      <dgm:spPr/>
      <dgm:t>
        <a:bodyPr/>
        <a:lstStyle/>
        <a:p>
          <a:endParaRPr lang="de-DE"/>
        </a:p>
      </dgm:t>
    </dgm:pt>
    <dgm:pt modelId="{4138D66E-7609-4AFC-89D8-350352B5A604}" type="pres">
      <dgm:prSet presAssocID="{A3D5F0A7-E6BA-47E1-93DC-819B199F41AF}" presName="Name0" presStyleCnt="0">
        <dgm:presLayoutVars>
          <dgm:dir/>
          <dgm:animLvl val="lvl"/>
          <dgm:resizeHandles val="exact"/>
        </dgm:presLayoutVars>
      </dgm:prSet>
      <dgm:spPr/>
    </dgm:pt>
    <dgm:pt modelId="{6148B87C-E64C-4C43-B37F-9E3A5076D5EE}" type="pres">
      <dgm:prSet presAssocID="{4885F4DF-0060-444E-A4F2-619F86522FBD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FFD88A4-C520-4962-9C84-FAA658E0E4D8}" type="pres">
      <dgm:prSet presAssocID="{3DE6EA8C-D08F-443F-A8CB-00F3E4E1B837}" presName="parTxOnlySpace" presStyleCnt="0"/>
      <dgm:spPr/>
    </dgm:pt>
    <dgm:pt modelId="{A5DFD14F-61F3-45C4-A219-DFE568119900}" type="pres">
      <dgm:prSet presAssocID="{F95188BC-0B65-4306-B4A7-FBE2469CDD4D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2727692-CC1B-4E69-9B43-BEF6C16BFFD8}" type="pres">
      <dgm:prSet presAssocID="{511BC232-CB08-4643-BCA0-A9363638C764}" presName="parTxOnlySpace" presStyleCnt="0"/>
      <dgm:spPr/>
    </dgm:pt>
    <dgm:pt modelId="{1E0AD08E-63F9-450F-889A-1D8E6A0803F2}" type="pres">
      <dgm:prSet presAssocID="{F8DCBD60-778F-4700-8A74-0E88B35059B9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0E631F5-9D40-4D7D-A6B6-BD4A737FDD22}" type="pres">
      <dgm:prSet presAssocID="{AAC24227-5BF8-4389-9F6D-9EE74BA29392}" presName="parTxOnlySpace" presStyleCnt="0"/>
      <dgm:spPr/>
    </dgm:pt>
    <dgm:pt modelId="{ABB4D728-E6F7-4EF1-AC07-C02EDC113325}" type="pres">
      <dgm:prSet presAssocID="{D23B3068-9B5B-49BC-B3D5-22DE72F1E79A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9CBD447B-25DD-4129-BDB9-E7FA2322CA03}" type="presOf" srcId="{F8DCBD60-778F-4700-8A74-0E88B35059B9}" destId="{1E0AD08E-63F9-450F-889A-1D8E6A0803F2}" srcOrd="0" destOrd="0" presId="urn:microsoft.com/office/officeart/2005/8/layout/chevron1"/>
    <dgm:cxn modelId="{9058BE51-860E-44DE-9032-091A28F6D54A}" srcId="{A3D5F0A7-E6BA-47E1-93DC-819B199F41AF}" destId="{4885F4DF-0060-444E-A4F2-619F86522FBD}" srcOrd="0" destOrd="0" parTransId="{09EA0A14-CD82-4636-9002-1D4996561BA1}" sibTransId="{3DE6EA8C-D08F-443F-A8CB-00F3E4E1B837}"/>
    <dgm:cxn modelId="{D6EDC2A9-F6EB-4513-962A-A8DD9CD1DF6C}" type="presOf" srcId="{A3D5F0A7-E6BA-47E1-93DC-819B199F41AF}" destId="{4138D66E-7609-4AFC-89D8-350352B5A604}" srcOrd="0" destOrd="0" presId="urn:microsoft.com/office/officeart/2005/8/layout/chevron1"/>
    <dgm:cxn modelId="{1A695808-AA41-4A9E-A532-9FD0D460C7CE}" type="presOf" srcId="{F95188BC-0B65-4306-B4A7-FBE2469CDD4D}" destId="{A5DFD14F-61F3-45C4-A219-DFE568119900}" srcOrd="0" destOrd="0" presId="urn:microsoft.com/office/officeart/2005/8/layout/chevron1"/>
    <dgm:cxn modelId="{F06031A9-586E-4339-B251-B3A0C450BBE4}" srcId="{A3D5F0A7-E6BA-47E1-93DC-819B199F41AF}" destId="{F8DCBD60-778F-4700-8A74-0E88B35059B9}" srcOrd="2" destOrd="0" parTransId="{337848D8-AD4E-43CF-8CE1-92ED3EEBE043}" sibTransId="{AAC24227-5BF8-4389-9F6D-9EE74BA29392}"/>
    <dgm:cxn modelId="{1508898F-64D1-4A26-94AF-74539A32C90E}" type="presOf" srcId="{D23B3068-9B5B-49BC-B3D5-22DE72F1E79A}" destId="{ABB4D728-E6F7-4EF1-AC07-C02EDC113325}" srcOrd="0" destOrd="0" presId="urn:microsoft.com/office/officeart/2005/8/layout/chevron1"/>
    <dgm:cxn modelId="{72C7B206-C744-4217-825C-D717631C27C2}" srcId="{A3D5F0A7-E6BA-47E1-93DC-819B199F41AF}" destId="{F95188BC-0B65-4306-B4A7-FBE2469CDD4D}" srcOrd="1" destOrd="0" parTransId="{C0A128BE-337D-4A16-A0EF-44B15739A0B8}" sibTransId="{511BC232-CB08-4643-BCA0-A9363638C764}"/>
    <dgm:cxn modelId="{B29C198B-7122-4E30-A2C4-B992C0009D8F}" srcId="{A3D5F0A7-E6BA-47E1-93DC-819B199F41AF}" destId="{D23B3068-9B5B-49BC-B3D5-22DE72F1E79A}" srcOrd="3" destOrd="0" parTransId="{695F44E4-C745-4960-8D4E-DB9D07A32F98}" sibTransId="{B6070C57-6F74-4B52-968A-B7B83DBECA62}"/>
    <dgm:cxn modelId="{B9602107-19ED-48E1-828F-633ED5B36B3C}" type="presOf" srcId="{4885F4DF-0060-444E-A4F2-619F86522FBD}" destId="{6148B87C-E64C-4C43-B37F-9E3A5076D5EE}" srcOrd="0" destOrd="0" presId="urn:microsoft.com/office/officeart/2005/8/layout/chevron1"/>
    <dgm:cxn modelId="{A66D5673-ECB4-4D97-84C8-47ED3AB36907}" type="presParOf" srcId="{4138D66E-7609-4AFC-89D8-350352B5A604}" destId="{6148B87C-E64C-4C43-B37F-9E3A5076D5EE}" srcOrd="0" destOrd="0" presId="urn:microsoft.com/office/officeart/2005/8/layout/chevron1"/>
    <dgm:cxn modelId="{19425DC1-FD1B-401F-9307-83426694E5E3}" type="presParOf" srcId="{4138D66E-7609-4AFC-89D8-350352B5A604}" destId="{2FFD88A4-C520-4962-9C84-FAA658E0E4D8}" srcOrd="1" destOrd="0" presId="urn:microsoft.com/office/officeart/2005/8/layout/chevron1"/>
    <dgm:cxn modelId="{5B62F2C1-14AF-4FE1-AFD9-AC07DE29624F}" type="presParOf" srcId="{4138D66E-7609-4AFC-89D8-350352B5A604}" destId="{A5DFD14F-61F3-45C4-A219-DFE568119900}" srcOrd="2" destOrd="0" presId="urn:microsoft.com/office/officeart/2005/8/layout/chevron1"/>
    <dgm:cxn modelId="{41E70EF0-B9F9-4A7B-BE5F-E6AAFB33F022}" type="presParOf" srcId="{4138D66E-7609-4AFC-89D8-350352B5A604}" destId="{F2727692-CC1B-4E69-9B43-BEF6C16BFFD8}" srcOrd="3" destOrd="0" presId="urn:microsoft.com/office/officeart/2005/8/layout/chevron1"/>
    <dgm:cxn modelId="{3AC28B6E-B7D2-42A8-A3DF-A95CF042B701}" type="presParOf" srcId="{4138D66E-7609-4AFC-89D8-350352B5A604}" destId="{1E0AD08E-63F9-450F-889A-1D8E6A0803F2}" srcOrd="4" destOrd="0" presId="urn:microsoft.com/office/officeart/2005/8/layout/chevron1"/>
    <dgm:cxn modelId="{B99C1415-FBB0-4303-9BB4-F2E48F3EF4EC}" type="presParOf" srcId="{4138D66E-7609-4AFC-89D8-350352B5A604}" destId="{80E631F5-9D40-4D7D-A6B6-BD4A737FDD22}" srcOrd="5" destOrd="0" presId="urn:microsoft.com/office/officeart/2005/8/layout/chevron1"/>
    <dgm:cxn modelId="{50B8C44E-6691-470A-915A-0A51BF027552}" type="presParOf" srcId="{4138D66E-7609-4AFC-89D8-350352B5A604}" destId="{ABB4D728-E6F7-4EF1-AC07-C02EDC113325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A3D5F0A7-E6BA-47E1-93DC-819B199F41AF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4885F4DF-0060-444E-A4F2-619F86522FBD}">
      <dgm:prSet phldrT="[Text]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de-DE" dirty="0" smtClean="0"/>
            <a:t>Berücksichtigung der Resultate medizinischer Untersuchungen</a:t>
          </a:r>
          <a:endParaRPr lang="de-DE" dirty="0"/>
        </a:p>
      </dgm:t>
    </dgm:pt>
    <dgm:pt modelId="{09EA0A14-CD82-4636-9002-1D4996561BA1}" type="parTrans" cxnId="{9058BE51-860E-44DE-9032-091A28F6D54A}">
      <dgm:prSet/>
      <dgm:spPr/>
      <dgm:t>
        <a:bodyPr/>
        <a:lstStyle/>
        <a:p>
          <a:endParaRPr lang="de-DE"/>
        </a:p>
      </dgm:t>
    </dgm:pt>
    <dgm:pt modelId="{3DE6EA8C-D08F-443F-A8CB-00F3E4E1B837}" type="sibTrans" cxnId="{9058BE51-860E-44DE-9032-091A28F6D54A}">
      <dgm:prSet/>
      <dgm:spPr/>
      <dgm:t>
        <a:bodyPr/>
        <a:lstStyle/>
        <a:p>
          <a:endParaRPr lang="de-DE"/>
        </a:p>
      </dgm:t>
    </dgm:pt>
    <dgm:pt modelId="{F95188BC-0B65-4306-B4A7-FBE2469CDD4D}">
      <dgm:prSet phldrT="[Text]"/>
      <dgm:spPr>
        <a:solidFill>
          <a:schemeClr val="accent1"/>
        </a:solidFill>
      </dgm:spPr>
      <dgm:t>
        <a:bodyPr/>
        <a:lstStyle/>
        <a:p>
          <a:r>
            <a:rPr lang="de-DE" dirty="0" smtClean="0"/>
            <a:t>Definition und Prüfung der nötigen  Schutz-maßnahmen</a:t>
          </a:r>
          <a:endParaRPr lang="de-DE" dirty="0"/>
        </a:p>
      </dgm:t>
    </dgm:pt>
    <dgm:pt modelId="{C0A128BE-337D-4A16-A0EF-44B15739A0B8}" type="parTrans" cxnId="{72C7B206-C744-4217-825C-D717631C27C2}">
      <dgm:prSet/>
      <dgm:spPr/>
      <dgm:t>
        <a:bodyPr/>
        <a:lstStyle/>
        <a:p>
          <a:endParaRPr lang="de-DE"/>
        </a:p>
      </dgm:t>
    </dgm:pt>
    <dgm:pt modelId="{511BC232-CB08-4643-BCA0-A9363638C764}" type="sibTrans" cxnId="{72C7B206-C744-4217-825C-D717631C27C2}">
      <dgm:prSet/>
      <dgm:spPr/>
      <dgm:t>
        <a:bodyPr/>
        <a:lstStyle/>
        <a:p>
          <a:endParaRPr lang="de-DE"/>
        </a:p>
      </dgm:t>
    </dgm:pt>
    <dgm:pt modelId="{F8DCBD60-778F-4700-8A74-0E88B35059B9}">
      <dgm:prSet phldrT="[Text]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de-DE" dirty="0" smtClean="0"/>
            <a:t>Dokumentation der Gefährdungs-</a:t>
          </a:r>
          <a:r>
            <a:rPr lang="de-DE" dirty="0" err="1" smtClean="0"/>
            <a:t>beurteilung</a:t>
          </a:r>
          <a:endParaRPr lang="de-DE" dirty="0"/>
        </a:p>
      </dgm:t>
    </dgm:pt>
    <dgm:pt modelId="{337848D8-AD4E-43CF-8CE1-92ED3EEBE043}" type="parTrans" cxnId="{F06031A9-586E-4339-B251-B3A0C450BBE4}">
      <dgm:prSet/>
      <dgm:spPr/>
      <dgm:t>
        <a:bodyPr/>
        <a:lstStyle/>
        <a:p>
          <a:endParaRPr lang="de-DE"/>
        </a:p>
      </dgm:t>
    </dgm:pt>
    <dgm:pt modelId="{AAC24227-5BF8-4389-9F6D-9EE74BA29392}" type="sibTrans" cxnId="{F06031A9-586E-4339-B251-B3A0C450BBE4}">
      <dgm:prSet/>
      <dgm:spPr/>
      <dgm:t>
        <a:bodyPr/>
        <a:lstStyle/>
        <a:p>
          <a:endParaRPr lang="de-DE"/>
        </a:p>
      </dgm:t>
    </dgm:pt>
    <dgm:pt modelId="{4138D66E-7609-4AFC-89D8-350352B5A604}" type="pres">
      <dgm:prSet presAssocID="{A3D5F0A7-E6BA-47E1-93DC-819B199F41AF}" presName="Name0" presStyleCnt="0">
        <dgm:presLayoutVars>
          <dgm:dir/>
          <dgm:animLvl val="lvl"/>
          <dgm:resizeHandles val="exact"/>
        </dgm:presLayoutVars>
      </dgm:prSet>
      <dgm:spPr/>
    </dgm:pt>
    <dgm:pt modelId="{6148B87C-E64C-4C43-B37F-9E3A5076D5EE}" type="pres">
      <dgm:prSet presAssocID="{4885F4DF-0060-444E-A4F2-619F86522FBD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FFD88A4-C520-4962-9C84-FAA658E0E4D8}" type="pres">
      <dgm:prSet presAssocID="{3DE6EA8C-D08F-443F-A8CB-00F3E4E1B837}" presName="parTxOnlySpace" presStyleCnt="0"/>
      <dgm:spPr/>
    </dgm:pt>
    <dgm:pt modelId="{A5DFD14F-61F3-45C4-A219-DFE568119900}" type="pres">
      <dgm:prSet presAssocID="{F95188BC-0B65-4306-B4A7-FBE2469CDD4D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2727692-CC1B-4E69-9B43-BEF6C16BFFD8}" type="pres">
      <dgm:prSet presAssocID="{511BC232-CB08-4643-BCA0-A9363638C764}" presName="parTxOnlySpace" presStyleCnt="0"/>
      <dgm:spPr/>
    </dgm:pt>
    <dgm:pt modelId="{1E0AD08E-63F9-450F-889A-1D8E6A0803F2}" type="pres">
      <dgm:prSet presAssocID="{F8DCBD60-778F-4700-8A74-0E88B35059B9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9058BE51-860E-44DE-9032-091A28F6D54A}" srcId="{A3D5F0A7-E6BA-47E1-93DC-819B199F41AF}" destId="{4885F4DF-0060-444E-A4F2-619F86522FBD}" srcOrd="0" destOrd="0" parTransId="{09EA0A14-CD82-4636-9002-1D4996561BA1}" sibTransId="{3DE6EA8C-D08F-443F-A8CB-00F3E4E1B837}"/>
    <dgm:cxn modelId="{C0863411-B1E0-48DD-9AE8-29EE609E904C}" type="presOf" srcId="{4885F4DF-0060-444E-A4F2-619F86522FBD}" destId="{6148B87C-E64C-4C43-B37F-9E3A5076D5EE}" srcOrd="0" destOrd="0" presId="urn:microsoft.com/office/officeart/2005/8/layout/chevron1"/>
    <dgm:cxn modelId="{DEDDF061-304E-4646-8342-5A79BEAFFD84}" type="presOf" srcId="{A3D5F0A7-E6BA-47E1-93DC-819B199F41AF}" destId="{4138D66E-7609-4AFC-89D8-350352B5A604}" srcOrd="0" destOrd="0" presId="urn:microsoft.com/office/officeart/2005/8/layout/chevron1"/>
    <dgm:cxn modelId="{A6F3528C-957F-4206-801E-5EDA934E468A}" type="presOf" srcId="{F95188BC-0B65-4306-B4A7-FBE2469CDD4D}" destId="{A5DFD14F-61F3-45C4-A219-DFE568119900}" srcOrd="0" destOrd="0" presId="urn:microsoft.com/office/officeart/2005/8/layout/chevron1"/>
    <dgm:cxn modelId="{F06031A9-586E-4339-B251-B3A0C450BBE4}" srcId="{A3D5F0A7-E6BA-47E1-93DC-819B199F41AF}" destId="{F8DCBD60-778F-4700-8A74-0E88B35059B9}" srcOrd="2" destOrd="0" parTransId="{337848D8-AD4E-43CF-8CE1-92ED3EEBE043}" sibTransId="{AAC24227-5BF8-4389-9F6D-9EE74BA29392}"/>
    <dgm:cxn modelId="{72C7B206-C744-4217-825C-D717631C27C2}" srcId="{A3D5F0A7-E6BA-47E1-93DC-819B199F41AF}" destId="{F95188BC-0B65-4306-B4A7-FBE2469CDD4D}" srcOrd="1" destOrd="0" parTransId="{C0A128BE-337D-4A16-A0EF-44B15739A0B8}" sibTransId="{511BC232-CB08-4643-BCA0-A9363638C764}"/>
    <dgm:cxn modelId="{636B4950-DA9B-45ED-AFE5-2E92BA3DAADA}" type="presOf" srcId="{F8DCBD60-778F-4700-8A74-0E88B35059B9}" destId="{1E0AD08E-63F9-450F-889A-1D8E6A0803F2}" srcOrd="0" destOrd="0" presId="urn:microsoft.com/office/officeart/2005/8/layout/chevron1"/>
    <dgm:cxn modelId="{7A33BB73-D035-4383-8FDA-D81FBADD1279}" type="presParOf" srcId="{4138D66E-7609-4AFC-89D8-350352B5A604}" destId="{6148B87C-E64C-4C43-B37F-9E3A5076D5EE}" srcOrd="0" destOrd="0" presId="urn:microsoft.com/office/officeart/2005/8/layout/chevron1"/>
    <dgm:cxn modelId="{568E96BA-1344-4781-93CD-5C46941A606C}" type="presParOf" srcId="{4138D66E-7609-4AFC-89D8-350352B5A604}" destId="{2FFD88A4-C520-4962-9C84-FAA658E0E4D8}" srcOrd="1" destOrd="0" presId="urn:microsoft.com/office/officeart/2005/8/layout/chevron1"/>
    <dgm:cxn modelId="{E63D8528-968C-474A-8E8B-C17D04F86FE4}" type="presParOf" srcId="{4138D66E-7609-4AFC-89D8-350352B5A604}" destId="{A5DFD14F-61F3-45C4-A219-DFE568119900}" srcOrd="2" destOrd="0" presId="urn:microsoft.com/office/officeart/2005/8/layout/chevron1"/>
    <dgm:cxn modelId="{DDB9EA58-CEC5-4E9D-9D60-2DF4AD4540E5}" type="presParOf" srcId="{4138D66E-7609-4AFC-89D8-350352B5A604}" destId="{F2727692-CC1B-4E69-9B43-BEF6C16BFFD8}" srcOrd="3" destOrd="0" presId="urn:microsoft.com/office/officeart/2005/8/layout/chevron1"/>
    <dgm:cxn modelId="{EBF750C9-B34A-4F79-AB46-A198EFCEF7AB}" type="presParOf" srcId="{4138D66E-7609-4AFC-89D8-350352B5A604}" destId="{1E0AD08E-63F9-450F-889A-1D8E6A0803F2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A3D5F0A7-E6BA-47E1-93DC-819B199F41AF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4885F4DF-0060-444E-A4F2-619F86522FBD}">
      <dgm:prSet phldrT="[Text]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de-DE" dirty="0" smtClean="0"/>
            <a:t>Liste der Gefahrstoffe (SDB)</a:t>
          </a:r>
          <a:endParaRPr lang="de-DE" dirty="0"/>
        </a:p>
      </dgm:t>
    </dgm:pt>
    <dgm:pt modelId="{09EA0A14-CD82-4636-9002-1D4996561BA1}" type="parTrans" cxnId="{9058BE51-860E-44DE-9032-091A28F6D54A}">
      <dgm:prSet/>
      <dgm:spPr/>
      <dgm:t>
        <a:bodyPr/>
        <a:lstStyle/>
        <a:p>
          <a:endParaRPr lang="de-DE"/>
        </a:p>
      </dgm:t>
    </dgm:pt>
    <dgm:pt modelId="{3DE6EA8C-D08F-443F-A8CB-00F3E4E1B837}" type="sibTrans" cxnId="{9058BE51-860E-44DE-9032-091A28F6D54A}">
      <dgm:prSet/>
      <dgm:spPr/>
      <dgm:t>
        <a:bodyPr/>
        <a:lstStyle/>
        <a:p>
          <a:endParaRPr lang="de-DE"/>
        </a:p>
      </dgm:t>
    </dgm:pt>
    <dgm:pt modelId="{F95188BC-0B65-4306-B4A7-FBE2469CDD4D}">
      <dgm:prSet phldrT="[Text]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de-DE" dirty="0" smtClean="0"/>
            <a:t>Beurteilung der gefährlichen Eigenschaften</a:t>
          </a:r>
          <a:endParaRPr lang="de-DE" dirty="0"/>
        </a:p>
      </dgm:t>
    </dgm:pt>
    <dgm:pt modelId="{C0A128BE-337D-4A16-A0EF-44B15739A0B8}" type="parTrans" cxnId="{72C7B206-C744-4217-825C-D717631C27C2}">
      <dgm:prSet/>
      <dgm:spPr/>
      <dgm:t>
        <a:bodyPr/>
        <a:lstStyle/>
        <a:p>
          <a:endParaRPr lang="de-DE"/>
        </a:p>
      </dgm:t>
    </dgm:pt>
    <dgm:pt modelId="{511BC232-CB08-4643-BCA0-A9363638C764}" type="sibTrans" cxnId="{72C7B206-C744-4217-825C-D717631C27C2}">
      <dgm:prSet/>
      <dgm:spPr/>
      <dgm:t>
        <a:bodyPr/>
        <a:lstStyle/>
        <a:p>
          <a:endParaRPr lang="de-DE"/>
        </a:p>
      </dgm:t>
    </dgm:pt>
    <dgm:pt modelId="{F8DCBD60-778F-4700-8A74-0E88B35059B9}">
      <dgm:prSet phldrT="[Text]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de-DE" dirty="0" smtClean="0"/>
            <a:t>Substitution möglich? Dokumentation!</a:t>
          </a:r>
          <a:endParaRPr lang="de-DE" dirty="0"/>
        </a:p>
      </dgm:t>
    </dgm:pt>
    <dgm:pt modelId="{337848D8-AD4E-43CF-8CE1-92ED3EEBE043}" type="parTrans" cxnId="{F06031A9-586E-4339-B251-B3A0C450BBE4}">
      <dgm:prSet/>
      <dgm:spPr/>
      <dgm:t>
        <a:bodyPr/>
        <a:lstStyle/>
        <a:p>
          <a:endParaRPr lang="de-DE"/>
        </a:p>
      </dgm:t>
    </dgm:pt>
    <dgm:pt modelId="{AAC24227-5BF8-4389-9F6D-9EE74BA29392}" type="sibTrans" cxnId="{F06031A9-586E-4339-B251-B3A0C450BBE4}">
      <dgm:prSet/>
      <dgm:spPr/>
      <dgm:t>
        <a:bodyPr/>
        <a:lstStyle/>
        <a:p>
          <a:endParaRPr lang="de-DE"/>
        </a:p>
      </dgm:t>
    </dgm:pt>
    <dgm:pt modelId="{D23B3068-9B5B-49BC-B3D5-22DE72F1E79A}">
      <dgm:prSet phldrT="[Text]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de-DE" dirty="0" smtClean="0"/>
            <a:t>Beurteilung der möglichen Risiken durch Gefahrstoffe</a:t>
          </a:r>
          <a:endParaRPr lang="de-DE" dirty="0"/>
        </a:p>
      </dgm:t>
    </dgm:pt>
    <dgm:pt modelId="{695F44E4-C745-4960-8D4E-DB9D07A32F98}" type="parTrans" cxnId="{B29C198B-7122-4E30-A2C4-B992C0009D8F}">
      <dgm:prSet/>
      <dgm:spPr/>
      <dgm:t>
        <a:bodyPr/>
        <a:lstStyle/>
        <a:p>
          <a:endParaRPr lang="de-DE"/>
        </a:p>
      </dgm:t>
    </dgm:pt>
    <dgm:pt modelId="{B6070C57-6F74-4B52-968A-B7B83DBECA62}" type="sibTrans" cxnId="{B29C198B-7122-4E30-A2C4-B992C0009D8F}">
      <dgm:prSet/>
      <dgm:spPr/>
      <dgm:t>
        <a:bodyPr/>
        <a:lstStyle/>
        <a:p>
          <a:endParaRPr lang="de-DE"/>
        </a:p>
      </dgm:t>
    </dgm:pt>
    <dgm:pt modelId="{4138D66E-7609-4AFC-89D8-350352B5A604}" type="pres">
      <dgm:prSet presAssocID="{A3D5F0A7-E6BA-47E1-93DC-819B199F41AF}" presName="Name0" presStyleCnt="0">
        <dgm:presLayoutVars>
          <dgm:dir/>
          <dgm:animLvl val="lvl"/>
          <dgm:resizeHandles val="exact"/>
        </dgm:presLayoutVars>
      </dgm:prSet>
      <dgm:spPr/>
    </dgm:pt>
    <dgm:pt modelId="{6148B87C-E64C-4C43-B37F-9E3A5076D5EE}" type="pres">
      <dgm:prSet presAssocID="{4885F4DF-0060-444E-A4F2-619F86522FBD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FFD88A4-C520-4962-9C84-FAA658E0E4D8}" type="pres">
      <dgm:prSet presAssocID="{3DE6EA8C-D08F-443F-A8CB-00F3E4E1B837}" presName="parTxOnlySpace" presStyleCnt="0"/>
      <dgm:spPr/>
    </dgm:pt>
    <dgm:pt modelId="{A5DFD14F-61F3-45C4-A219-DFE568119900}" type="pres">
      <dgm:prSet presAssocID="{F95188BC-0B65-4306-B4A7-FBE2469CDD4D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2727692-CC1B-4E69-9B43-BEF6C16BFFD8}" type="pres">
      <dgm:prSet presAssocID="{511BC232-CB08-4643-BCA0-A9363638C764}" presName="parTxOnlySpace" presStyleCnt="0"/>
      <dgm:spPr/>
    </dgm:pt>
    <dgm:pt modelId="{1E0AD08E-63F9-450F-889A-1D8E6A0803F2}" type="pres">
      <dgm:prSet presAssocID="{F8DCBD60-778F-4700-8A74-0E88B35059B9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0E631F5-9D40-4D7D-A6B6-BD4A737FDD22}" type="pres">
      <dgm:prSet presAssocID="{AAC24227-5BF8-4389-9F6D-9EE74BA29392}" presName="parTxOnlySpace" presStyleCnt="0"/>
      <dgm:spPr/>
    </dgm:pt>
    <dgm:pt modelId="{ABB4D728-E6F7-4EF1-AC07-C02EDC113325}" type="pres">
      <dgm:prSet presAssocID="{D23B3068-9B5B-49BC-B3D5-22DE72F1E79A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E654E78C-0948-4150-80A9-04A699AD977A}" type="presOf" srcId="{D23B3068-9B5B-49BC-B3D5-22DE72F1E79A}" destId="{ABB4D728-E6F7-4EF1-AC07-C02EDC113325}" srcOrd="0" destOrd="0" presId="urn:microsoft.com/office/officeart/2005/8/layout/chevron1"/>
    <dgm:cxn modelId="{D2B7FB19-9722-4BF2-81BB-8DE310DB6FCC}" type="presOf" srcId="{A3D5F0A7-E6BA-47E1-93DC-819B199F41AF}" destId="{4138D66E-7609-4AFC-89D8-350352B5A604}" srcOrd="0" destOrd="0" presId="urn:microsoft.com/office/officeart/2005/8/layout/chevron1"/>
    <dgm:cxn modelId="{9058BE51-860E-44DE-9032-091A28F6D54A}" srcId="{A3D5F0A7-E6BA-47E1-93DC-819B199F41AF}" destId="{4885F4DF-0060-444E-A4F2-619F86522FBD}" srcOrd="0" destOrd="0" parTransId="{09EA0A14-CD82-4636-9002-1D4996561BA1}" sibTransId="{3DE6EA8C-D08F-443F-A8CB-00F3E4E1B837}"/>
    <dgm:cxn modelId="{02B4DAF6-31C4-40E5-98B2-A0DA33ACC6F8}" type="presOf" srcId="{F8DCBD60-778F-4700-8A74-0E88B35059B9}" destId="{1E0AD08E-63F9-450F-889A-1D8E6A0803F2}" srcOrd="0" destOrd="0" presId="urn:microsoft.com/office/officeart/2005/8/layout/chevron1"/>
    <dgm:cxn modelId="{611B6430-42A5-46E1-9411-54A108B7744D}" type="presOf" srcId="{4885F4DF-0060-444E-A4F2-619F86522FBD}" destId="{6148B87C-E64C-4C43-B37F-9E3A5076D5EE}" srcOrd="0" destOrd="0" presId="urn:microsoft.com/office/officeart/2005/8/layout/chevron1"/>
    <dgm:cxn modelId="{F06031A9-586E-4339-B251-B3A0C450BBE4}" srcId="{A3D5F0A7-E6BA-47E1-93DC-819B199F41AF}" destId="{F8DCBD60-778F-4700-8A74-0E88B35059B9}" srcOrd="2" destOrd="0" parTransId="{337848D8-AD4E-43CF-8CE1-92ED3EEBE043}" sibTransId="{AAC24227-5BF8-4389-9F6D-9EE74BA29392}"/>
    <dgm:cxn modelId="{72C7B206-C744-4217-825C-D717631C27C2}" srcId="{A3D5F0A7-E6BA-47E1-93DC-819B199F41AF}" destId="{F95188BC-0B65-4306-B4A7-FBE2469CDD4D}" srcOrd="1" destOrd="0" parTransId="{C0A128BE-337D-4A16-A0EF-44B15739A0B8}" sibTransId="{511BC232-CB08-4643-BCA0-A9363638C764}"/>
    <dgm:cxn modelId="{B29C198B-7122-4E30-A2C4-B992C0009D8F}" srcId="{A3D5F0A7-E6BA-47E1-93DC-819B199F41AF}" destId="{D23B3068-9B5B-49BC-B3D5-22DE72F1E79A}" srcOrd="3" destOrd="0" parTransId="{695F44E4-C745-4960-8D4E-DB9D07A32F98}" sibTransId="{B6070C57-6F74-4B52-968A-B7B83DBECA62}"/>
    <dgm:cxn modelId="{E4E56687-3C4E-439B-9605-DEEC2689A506}" type="presOf" srcId="{F95188BC-0B65-4306-B4A7-FBE2469CDD4D}" destId="{A5DFD14F-61F3-45C4-A219-DFE568119900}" srcOrd="0" destOrd="0" presId="urn:microsoft.com/office/officeart/2005/8/layout/chevron1"/>
    <dgm:cxn modelId="{078A2321-C61B-4DAE-83DB-4ED6351969B7}" type="presParOf" srcId="{4138D66E-7609-4AFC-89D8-350352B5A604}" destId="{6148B87C-E64C-4C43-B37F-9E3A5076D5EE}" srcOrd="0" destOrd="0" presId="urn:microsoft.com/office/officeart/2005/8/layout/chevron1"/>
    <dgm:cxn modelId="{9DCC79A6-EEFA-41AA-B178-66ED7B973CBD}" type="presParOf" srcId="{4138D66E-7609-4AFC-89D8-350352B5A604}" destId="{2FFD88A4-C520-4962-9C84-FAA658E0E4D8}" srcOrd="1" destOrd="0" presId="urn:microsoft.com/office/officeart/2005/8/layout/chevron1"/>
    <dgm:cxn modelId="{421A5EBB-16FF-4580-A370-B4841283B211}" type="presParOf" srcId="{4138D66E-7609-4AFC-89D8-350352B5A604}" destId="{A5DFD14F-61F3-45C4-A219-DFE568119900}" srcOrd="2" destOrd="0" presId="urn:microsoft.com/office/officeart/2005/8/layout/chevron1"/>
    <dgm:cxn modelId="{D86E994B-0B47-45F4-8FF6-340214B5829A}" type="presParOf" srcId="{4138D66E-7609-4AFC-89D8-350352B5A604}" destId="{F2727692-CC1B-4E69-9B43-BEF6C16BFFD8}" srcOrd="3" destOrd="0" presId="urn:microsoft.com/office/officeart/2005/8/layout/chevron1"/>
    <dgm:cxn modelId="{3B79CD40-7346-4FAC-987E-E932BB49803E}" type="presParOf" srcId="{4138D66E-7609-4AFC-89D8-350352B5A604}" destId="{1E0AD08E-63F9-450F-889A-1D8E6A0803F2}" srcOrd="4" destOrd="0" presId="urn:microsoft.com/office/officeart/2005/8/layout/chevron1"/>
    <dgm:cxn modelId="{9941C785-D9BB-4AC9-AB34-14E7AB3360F1}" type="presParOf" srcId="{4138D66E-7609-4AFC-89D8-350352B5A604}" destId="{80E631F5-9D40-4D7D-A6B6-BD4A737FDD22}" srcOrd="5" destOrd="0" presId="urn:microsoft.com/office/officeart/2005/8/layout/chevron1"/>
    <dgm:cxn modelId="{83B144ED-C6E4-4188-9FBB-2A574908BB69}" type="presParOf" srcId="{4138D66E-7609-4AFC-89D8-350352B5A604}" destId="{ABB4D728-E6F7-4EF1-AC07-C02EDC113325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A3D5F0A7-E6BA-47E1-93DC-819B199F41AF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4885F4DF-0060-444E-A4F2-619F86522FBD}">
      <dgm:prSet phldrT="[Text]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de-DE" dirty="0" smtClean="0"/>
            <a:t>Berücksichtigung der Resultate medizinischer Untersuchungen</a:t>
          </a:r>
          <a:endParaRPr lang="de-DE" dirty="0"/>
        </a:p>
      </dgm:t>
    </dgm:pt>
    <dgm:pt modelId="{09EA0A14-CD82-4636-9002-1D4996561BA1}" type="parTrans" cxnId="{9058BE51-860E-44DE-9032-091A28F6D54A}">
      <dgm:prSet/>
      <dgm:spPr/>
      <dgm:t>
        <a:bodyPr/>
        <a:lstStyle/>
        <a:p>
          <a:endParaRPr lang="de-DE"/>
        </a:p>
      </dgm:t>
    </dgm:pt>
    <dgm:pt modelId="{3DE6EA8C-D08F-443F-A8CB-00F3E4E1B837}" type="sibTrans" cxnId="{9058BE51-860E-44DE-9032-091A28F6D54A}">
      <dgm:prSet/>
      <dgm:spPr/>
      <dgm:t>
        <a:bodyPr/>
        <a:lstStyle/>
        <a:p>
          <a:endParaRPr lang="de-DE"/>
        </a:p>
      </dgm:t>
    </dgm:pt>
    <dgm:pt modelId="{F95188BC-0B65-4306-B4A7-FBE2469CDD4D}">
      <dgm:prSet phldrT="[Text]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de-DE" dirty="0" smtClean="0"/>
            <a:t>Definition und Prüfung der nötigen  Schutz-maßnahmen</a:t>
          </a:r>
          <a:endParaRPr lang="de-DE" dirty="0"/>
        </a:p>
      </dgm:t>
    </dgm:pt>
    <dgm:pt modelId="{C0A128BE-337D-4A16-A0EF-44B15739A0B8}" type="parTrans" cxnId="{72C7B206-C744-4217-825C-D717631C27C2}">
      <dgm:prSet/>
      <dgm:spPr/>
      <dgm:t>
        <a:bodyPr/>
        <a:lstStyle/>
        <a:p>
          <a:endParaRPr lang="de-DE"/>
        </a:p>
      </dgm:t>
    </dgm:pt>
    <dgm:pt modelId="{511BC232-CB08-4643-BCA0-A9363638C764}" type="sibTrans" cxnId="{72C7B206-C744-4217-825C-D717631C27C2}">
      <dgm:prSet/>
      <dgm:spPr/>
      <dgm:t>
        <a:bodyPr/>
        <a:lstStyle/>
        <a:p>
          <a:endParaRPr lang="de-DE"/>
        </a:p>
      </dgm:t>
    </dgm:pt>
    <dgm:pt modelId="{F8DCBD60-778F-4700-8A74-0E88B35059B9}">
      <dgm:prSet phldrT="[Text]"/>
      <dgm:spPr>
        <a:solidFill>
          <a:schemeClr val="accent1"/>
        </a:solidFill>
      </dgm:spPr>
      <dgm:t>
        <a:bodyPr/>
        <a:lstStyle/>
        <a:p>
          <a:r>
            <a:rPr lang="de-DE" dirty="0" smtClean="0"/>
            <a:t>Dokumentation der Gefährdungs-</a:t>
          </a:r>
          <a:r>
            <a:rPr lang="de-DE" dirty="0" err="1" smtClean="0"/>
            <a:t>beurteilung</a:t>
          </a:r>
          <a:endParaRPr lang="de-DE" dirty="0"/>
        </a:p>
      </dgm:t>
    </dgm:pt>
    <dgm:pt modelId="{337848D8-AD4E-43CF-8CE1-92ED3EEBE043}" type="parTrans" cxnId="{F06031A9-586E-4339-B251-B3A0C450BBE4}">
      <dgm:prSet/>
      <dgm:spPr/>
      <dgm:t>
        <a:bodyPr/>
        <a:lstStyle/>
        <a:p>
          <a:endParaRPr lang="de-DE"/>
        </a:p>
      </dgm:t>
    </dgm:pt>
    <dgm:pt modelId="{AAC24227-5BF8-4389-9F6D-9EE74BA29392}" type="sibTrans" cxnId="{F06031A9-586E-4339-B251-B3A0C450BBE4}">
      <dgm:prSet/>
      <dgm:spPr/>
      <dgm:t>
        <a:bodyPr/>
        <a:lstStyle/>
        <a:p>
          <a:endParaRPr lang="de-DE"/>
        </a:p>
      </dgm:t>
    </dgm:pt>
    <dgm:pt modelId="{4138D66E-7609-4AFC-89D8-350352B5A604}" type="pres">
      <dgm:prSet presAssocID="{A3D5F0A7-E6BA-47E1-93DC-819B199F41AF}" presName="Name0" presStyleCnt="0">
        <dgm:presLayoutVars>
          <dgm:dir/>
          <dgm:animLvl val="lvl"/>
          <dgm:resizeHandles val="exact"/>
        </dgm:presLayoutVars>
      </dgm:prSet>
      <dgm:spPr/>
    </dgm:pt>
    <dgm:pt modelId="{6148B87C-E64C-4C43-B37F-9E3A5076D5EE}" type="pres">
      <dgm:prSet presAssocID="{4885F4DF-0060-444E-A4F2-619F86522FBD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FFD88A4-C520-4962-9C84-FAA658E0E4D8}" type="pres">
      <dgm:prSet presAssocID="{3DE6EA8C-D08F-443F-A8CB-00F3E4E1B837}" presName="parTxOnlySpace" presStyleCnt="0"/>
      <dgm:spPr/>
    </dgm:pt>
    <dgm:pt modelId="{A5DFD14F-61F3-45C4-A219-DFE568119900}" type="pres">
      <dgm:prSet presAssocID="{F95188BC-0B65-4306-B4A7-FBE2469CDD4D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2727692-CC1B-4E69-9B43-BEF6C16BFFD8}" type="pres">
      <dgm:prSet presAssocID="{511BC232-CB08-4643-BCA0-A9363638C764}" presName="parTxOnlySpace" presStyleCnt="0"/>
      <dgm:spPr/>
    </dgm:pt>
    <dgm:pt modelId="{1E0AD08E-63F9-450F-889A-1D8E6A0803F2}" type="pres">
      <dgm:prSet presAssocID="{F8DCBD60-778F-4700-8A74-0E88B35059B9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6964E03B-EFF2-4B26-9DBA-3588115E4A4B}" type="presOf" srcId="{4885F4DF-0060-444E-A4F2-619F86522FBD}" destId="{6148B87C-E64C-4C43-B37F-9E3A5076D5EE}" srcOrd="0" destOrd="0" presId="urn:microsoft.com/office/officeart/2005/8/layout/chevron1"/>
    <dgm:cxn modelId="{94F845C8-8B19-4DC4-88F9-0119A85BC42F}" type="presOf" srcId="{F95188BC-0B65-4306-B4A7-FBE2469CDD4D}" destId="{A5DFD14F-61F3-45C4-A219-DFE568119900}" srcOrd="0" destOrd="0" presId="urn:microsoft.com/office/officeart/2005/8/layout/chevron1"/>
    <dgm:cxn modelId="{575B88A8-2CB5-4FF4-BDC9-80A3F14577E8}" type="presOf" srcId="{F8DCBD60-778F-4700-8A74-0E88B35059B9}" destId="{1E0AD08E-63F9-450F-889A-1D8E6A0803F2}" srcOrd="0" destOrd="0" presId="urn:microsoft.com/office/officeart/2005/8/layout/chevron1"/>
    <dgm:cxn modelId="{72C7B206-C744-4217-825C-D717631C27C2}" srcId="{A3D5F0A7-E6BA-47E1-93DC-819B199F41AF}" destId="{F95188BC-0B65-4306-B4A7-FBE2469CDD4D}" srcOrd="1" destOrd="0" parTransId="{C0A128BE-337D-4A16-A0EF-44B15739A0B8}" sibTransId="{511BC232-CB08-4643-BCA0-A9363638C764}"/>
    <dgm:cxn modelId="{9058BE51-860E-44DE-9032-091A28F6D54A}" srcId="{A3D5F0A7-E6BA-47E1-93DC-819B199F41AF}" destId="{4885F4DF-0060-444E-A4F2-619F86522FBD}" srcOrd="0" destOrd="0" parTransId="{09EA0A14-CD82-4636-9002-1D4996561BA1}" sibTransId="{3DE6EA8C-D08F-443F-A8CB-00F3E4E1B837}"/>
    <dgm:cxn modelId="{F06031A9-586E-4339-B251-B3A0C450BBE4}" srcId="{A3D5F0A7-E6BA-47E1-93DC-819B199F41AF}" destId="{F8DCBD60-778F-4700-8A74-0E88B35059B9}" srcOrd="2" destOrd="0" parTransId="{337848D8-AD4E-43CF-8CE1-92ED3EEBE043}" sibTransId="{AAC24227-5BF8-4389-9F6D-9EE74BA29392}"/>
    <dgm:cxn modelId="{4471638E-02F4-400A-A704-ECA3BC92E77D}" type="presOf" srcId="{A3D5F0A7-E6BA-47E1-93DC-819B199F41AF}" destId="{4138D66E-7609-4AFC-89D8-350352B5A604}" srcOrd="0" destOrd="0" presId="urn:microsoft.com/office/officeart/2005/8/layout/chevron1"/>
    <dgm:cxn modelId="{503EA3CC-CA23-422B-8949-87D32A00DE28}" type="presParOf" srcId="{4138D66E-7609-4AFC-89D8-350352B5A604}" destId="{6148B87C-E64C-4C43-B37F-9E3A5076D5EE}" srcOrd="0" destOrd="0" presId="urn:microsoft.com/office/officeart/2005/8/layout/chevron1"/>
    <dgm:cxn modelId="{8BD0CA5A-AF01-4A2A-BD07-71D861BE9F59}" type="presParOf" srcId="{4138D66E-7609-4AFC-89D8-350352B5A604}" destId="{2FFD88A4-C520-4962-9C84-FAA658E0E4D8}" srcOrd="1" destOrd="0" presId="urn:microsoft.com/office/officeart/2005/8/layout/chevron1"/>
    <dgm:cxn modelId="{4D2ED4AF-519F-4DC6-9E7C-7AD0D1A4579B}" type="presParOf" srcId="{4138D66E-7609-4AFC-89D8-350352B5A604}" destId="{A5DFD14F-61F3-45C4-A219-DFE568119900}" srcOrd="2" destOrd="0" presId="urn:microsoft.com/office/officeart/2005/8/layout/chevron1"/>
    <dgm:cxn modelId="{6CF776B7-1429-4C0C-890A-982C153ED9B9}" type="presParOf" srcId="{4138D66E-7609-4AFC-89D8-350352B5A604}" destId="{F2727692-CC1B-4E69-9B43-BEF6C16BFFD8}" srcOrd="3" destOrd="0" presId="urn:microsoft.com/office/officeart/2005/8/layout/chevron1"/>
    <dgm:cxn modelId="{B4780009-6734-45EB-9A0A-DBEC96C9C6DB}" type="presParOf" srcId="{4138D66E-7609-4AFC-89D8-350352B5A604}" destId="{1E0AD08E-63F9-450F-889A-1D8E6A0803F2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3D5F0A7-E6BA-47E1-93DC-819B199F41AF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4885F4DF-0060-444E-A4F2-619F86522FBD}">
      <dgm:prSet phldrT="[Text]"/>
      <dgm:spPr/>
      <dgm:t>
        <a:bodyPr/>
        <a:lstStyle/>
        <a:p>
          <a:r>
            <a:rPr lang="de-DE" dirty="0" smtClean="0"/>
            <a:t>Berücksichtigung der Resultate medizinischer Untersuchungen</a:t>
          </a:r>
          <a:endParaRPr lang="de-DE" dirty="0"/>
        </a:p>
      </dgm:t>
    </dgm:pt>
    <dgm:pt modelId="{09EA0A14-CD82-4636-9002-1D4996561BA1}" type="parTrans" cxnId="{9058BE51-860E-44DE-9032-091A28F6D54A}">
      <dgm:prSet/>
      <dgm:spPr/>
      <dgm:t>
        <a:bodyPr/>
        <a:lstStyle/>
        <a:p>
          <a:endParaRPr lang="de-DE"/>
        </a:p>
      </dgm:t>
    </dgm:pt>
    <dgm:pt modelId="{3DE6EA8C-D08F-443F-A8CB-00F3E4E1B837}" type="sibTrans" cxnId="{9058BE51-860E-44DE-9032-091A28F6D54A}">
      <dgm:prSet/>
      <dgm:spPr/>
      <dgm:t>
        <a:bodyPr/>
        <a:lstStyle/>
        <a:p>
          <a:endParaRPr lang="de-DE"/>
        </a:p>
      </dgm:t>
    </dgm:pt>
    <dgm:pt modelId="{F95188BC-0B65-4306-B4A7-FBE2469CDD4D}">
      <dgm:prSet phldrT="[Text]"/>
      <dgm:spPr/>
      <dgm:t>
        <a:bodyPr/>
        <a:lstStyle/>
        <a:p>
          <a:r>
            <a:rPr lang="de-DE" dirty="0" smtClean="0"/>
            <a:t>Definition und Prüfung der nötigen  Schutz-maßnahmen</a:t>
          </a:r>
          <a:endParaRPr lang="de-DE" dirty="0"/>
        </a:p>
      </dgm:t>
    </dgm:pt>
    <dgm:pt modelId="{C0A128BE-337D-4A16-A0EF-44B15739A0B8}" type="parTrans" cxnId="{72C7B206-C744-4217-825C-D717631C27C2}">
      <dgm:prSet/>
      <dgm:spPr/>
      <dgm:t>
        <a:bodyPr/>
        <a:lstStyle/>
        <a:p>
          <a:endParaRPr lang="de-DE"/>
        </a:p>
      </dgm:t>
    </dgm:pt>
    <dgm:pt modelId="{511BC232-CB08-4643-BCA0-A9363638C764}" type="sibTrans" cxnId="{72C7B206-C744-4217-825C-D717631C27C2}">
      <dgm:prSet/>
      <dgm:spPr/>
      <dgm:t>
        <a:bodyPr/>
        <a:lstStyle/>
        <a:p>
          <a:endParaRPr lang="de-DE"/>
        </a:p>
      </dgm:t>
    </dgm:pt>
    <dgm:pt modelId="{F8DCBD60-778F-4700-8A74-0E88B35059B9}">
      <dgm:prSet phldrT="[Text]"/>
      <dgm:spPr/>
      <dgm:t>
        <a:bodyPr/>
        <a:lstStyle/>
        <a:p>
          <a:r>
            <a:rPr lang="de-DE" dirty="0" smtClean="0"/>
            <a:t>Dokumentation der Gefährdungs-</a:t>
          </a:r>
          <a:r>
            <a:rPr lang="de-DE" dirty="0" err="1" smtClean="0"/>
            <a:t>beurteilung</a:t>
          </a:r>
          <a:endParaRPr lang="de-DE" dirty="0"/>
        </a:p>
      </dgm:t>
    </dgm:pt>
    <dgm:pt modelId="{337848D8-AD4E-43CF-8CE1-92ED3EEBE043}" type="parTrans" cxnId="{F06031A9-586E-4339-B251-B3A0C450BBE4}">
      <dgm:prSet/>
      <dgm:spPr/>
      <dgm:t>
        <a:bodyPr/>
        <a:lstStyle/>
        <a:p>
          <a:endParaRPr lang="de-DE"/>
        </a:p>
      </dgm:t>
    </dgm:pt>
    <dgm:pt modelId="{AAC24227-5BF8-4389-9F6D-9EE74BA29392}" type="sibTrans" cxnId="{F06031A9-586E-4339-B251-B3A0C450BBE4}">
      <dgm:prSet/>
      <dgm:spPr/>
      <dgm:t>
        <a:bodyPr/>
        <a:lstStyle/>
        <a:p>
          <a:endParaRPr lang="de-DE"/>
        </a:p>
      </dgm:t>
    </dgm:pt>
    <dgm:pt modelId="{4138D66E-7609-4AFC-89D8-350352B5A604}" type="pres">
      <dgm:prSet presAssocID="{A3D5F0A7-E6BA-47E1-93DC-819B199F41AF}" presName="Name0" presStyleCnt="0">
        <dgm:presLayoutVars>
          <dgm:dir/>
          <dgm:animLvl val="lvl"/>
          <dgm:resizeHandles val="exact"/>
        </dgm:presLayoutVars>
      </dgm:prSet>
      <dgm:spPr/>
    </dgm:pt>
    <dgm:pt modelId="{6148B87C-E64C-4C43-B37F-9E3A5076D5EE}" type="pres">
      <dgm:prSet presAssocID="{4885F4DF-0060-444E-A4F2-619F86522FBD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FFD88A4-C520-4962-9C84-FAA658E0E4D8}" type="pres">
      <dgm:prSet presAssocID="{3DE6EA8C-D08F-443F-A8CB-00F3E4E1B837}" presName="parTxOnlySpace" presStyleCnt="0"/>
      <dgm:spPr/>
    </dgm:pt>
    <dgm:pt modelId="{A5DFD14F-61F3-45C4-A219-DFE568119900}" type="pres">
      <dgm:prSet presAssocID="{F95188BC-0B65-4306-B4A7-FBE2469CDD4D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2727692-CC1B-4E69-9B43-BEF6C16BFFD8}" type="pres">
      <dgm:prSet presAssocID="{511BC232-CB08-4643-BCA0-A9363638C764}" presName="parTxOnlySpace" presStyleCnt="0"/>
      <dgm:spPr/>
    </dgm:pt>
    <dgm:pt modelId="{1E0AD08E-63F9-450F-889A-1D8E6A0803F2}" type="pres">
      <dgm:prSet presAssocID="{F8DCBD60-778F-4700-8A74-0E88B35059B9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05AE978B-087A-45C0-B3F3-D19DAED47E03}" type="presOf" srcId="{A3D5F0A7-E6BA-47E1-93DC-819B199F41AF}" destId="{4138D66E-7609-4AFC-89D8-350352B5A604}" srcOrd="0" destOrd="0" presId="urn:microsoft.com/office/officeart/2005/8/layout/chevron1"/>
    <dgm:cxn modelId="{9058BE51-860E-44DE-9032-091A28F6D54A}" srcId="{A3D5F0A7-E6BA-47E1-93DC-819B199F41AF}" destId="{4885F4DF-0060-444E-A4F2-619F86522FBD}" srcOrd="0" destOrd="0" parTransId="{09EA0A14-CD82-4636-9002-1D4996561BA1}" sibTransId="{3DE6EA8C-D08F-443F-A8CB-00F3E4E1B837}"/>
    <dgm:cxn modelId="{FC821EAA-F675-4EC7-9ADB-E9F270FC2E31}" type="presOf" srcId="{4885F4DF-0060-444E-A4F2-619F86522FBD}" destId="{6148B87C-E64C-4C43-B37F-9E3A5076D5EE}" srcOrd="0" destOrd="0" presId="urn:microsoft.com/office/officeart/2005/8/layout/chevron1"/>
    <dgm:cxn modelId="{F06031A9-586E-4339-B251-B3A0C450BBE4}" srcId="{A3D5F0A7-E6BA-47E1-93DC-819B199F41AF}" destId="{F8DCBD60-778F-4700-8A74-0E88B35059B9}" srcOrd="2" destOrd="0" parTransId="{337848D8-AD4E-43CF-8CE1-92ED3EEBE043}" sibTransId="{AAC24227-5BF8-4389-9F6D-9EE74BA29392}"/>
    <dgm:cxn modelId="{72C7B206-C744-4217-825C-D717631C27C2}" srcId="{A3D5F0A7-E6BA-47E1-93DC-819B199F41AF}" destId="{F95188BC-0B65-4306-B4A7-FBE2469CDD4D}" srcOrd="1" destOrd="0" parTransId="{C0A128BE-337D-4A16-A0EF-44B15739A0B8}" sibTransId="{511BC232-CB08-4643-BCA0-A9363638C764}"/>
    <dgm:cxn modelId="{182B3219-0ED6-4A26-AEDA-E93519612F0A}" type="presOf" srcId="{F8DCBD60-778F-4700-8A74-0E88B35059B9}" destId="{1E0AD08E-63F9-450F-889A-1D8E6A0803F2}" srcOrd="0" destOrd="0" presId="urn:microsoft.com/office/officeart/2005/8/layout/chevron1"/>
    <dgm:cxn modelId="{A686D017-183D-46BF-87AB-CA396590144D}" type="presOf" srcId="{F95188BC-0B65-4306-B4A7-FBE2469CDD4D}" destId="{A5DFD14F-61F3-45C4-A219-DFE568119900}" srcOrd="0" destOrd="0" presId="urn:microsoft.com/office/officeart/2005/8/layout/chevron1"/>
    <dgm:cxn modelId="{4F20EC27-5CE5-4763-81BE-C5A8FDC51D7B}" type="presParOf" srcId="{4138D66E-7609-4AFC-89D8-350352B5A604}" destId="{6148B87C-E64C-4C43-B37F-9E3A5076D5EE}" srcOrd="0" destOrd="0" presId="urn:microsoft.com/office/officeart/2005/8/layout/chevron1"/>
    <dgm:cxn modelId="{00EF4C5D-B274-4847-8DBC-FB489DA89EE6}" type="presParOf" srcId="{4138D66E-7609-4AFC-89D8-350352B5A604}" destId="{2FFD88A4-C520-4962-9C84-FAA658E0E4D8}" srcOrd="1" destOrd="0" presId="urn:microsoft.com/office/officeart/2005/8/layout/chevron1"/>
    <dgm:cxn modelId="{FF5F71B6-220F-4BE1-B82C-FBA4A0778C6C}" type="presParOf" srcId="{4138D66E-7609-4AFC-89D8-350352B5A604}" destId="{A5DFD14F-61F3-45C4-A219-DFE568119900}" srcOrd="2" destOrd="0" presId="urn:microsoft.com/office/officeart/2005/8/layout/chevron1"/>
    <dgm:cxn modelId="{821490B4-8F0D-428F-8B10-6921BB0C1F76}" type="presParOf" srcId="{4138D66E-7609-4AFC-89D8-350352B5A604}" destId="{F2727692-CC1B-4E69-9B43-BEF6C16BFFD8}" srcOrd="3" destOrd="0" presId="urn:microsoft.com/office/officeart/2005/8/layout/chevron1"/>
    <dgm:cxn modelId="{9DCA6094-BA55-492C-B11C-764BB99311F5}" type="presParOf" srcId="{4138D66E-7609-4AFC-89D8-350352B5A604}" destId="{1E0AD08E-63F9-450F-889A-1D8E6A0803F2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3D5F0A7-E6BA-47E1-93DC-819B199F41AF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4885F4DF-0060-444E-A4F2-619F86522FBD}">
      <dgm:prSet phldrT="[Text]"/>
      <dgm:spPr/>
      <dgm:t>
        <a:bodyPr/>
        <a:lstStyle/>
        <a:p>
          <a:r>
            <a:rPr lang="de-DE" dirty="0" smtClean="0"/>
            <a:t>Liste der Gefahrstoffe (SDB)</a:t>
          </a:r>
          <a:endParaRPr lang="de-DE" dirty="0"/>
        </a:p>
      </dgm:t>
    </dgm:pt>
    <dgm:pt modelId="{09EA0A14-CD82-4636-9002-1D4996561BA1}" type="parTrans" cxnId="{9058BE51-860E-44DE-9032-091A28F6D54A}">
      <dgm:prSet/>
      <dgm:spPr/>
      <dgm:t>
        <a:bodyPr/>
        <a:lstStyle/>
        <a:p>
          <a:endParaRPr lang="de-DE"/>
        </a:p>
      </dgm:t>
    </dgm:pt>
    <dgm:pt modelId="{3DE6EA8C-D08F-443F-A8CB-00F3E4E1B837}" type="sibTrans" cxnId="{9058BE51-860E-44DE-9032-091A28F6D54A}">
      <dgm:prSet/>
      <dgm:spPr/>
      <dgm:t>
        <a:bodyPr/>
        <a:lstStyle/>
        <a:p>
          <a:endParaRPr lang="de-DE"/>
        </a:p>
      </dgm:t>
    </dgm:pt>
    <dgm:pt modelId="{F95188BC-0B65-4306-B4A7-FBE2469CDD4D}">
      <dgm:prSet phldrT="[Text]"/>
      <dgm:spPr/>
      <dgm:t>
        <a:bodyPr/>
        <a:lstStyle/>
        <a:p>
          <a:r>
            <a:rPr lang="de-DE" dirty="0" smtClean="0"/>
            <a:t>Beurteilung der gefährlichen Eigenschaften</a:t>
          </a:r>
          <a:endParaRPr lang="de-DE" dirty="0"/>
        </a:p>
      </dgm:t>
    </dgm:pt>
    <dgm:pt modelId="{C0A128BE-337D-4A16-A0EF-44B15739A0B8}" type="parTrans" cxnId="{72C7B206-C744-4217-825C-D717631C27C2}">
      <dgm:prSet/>
      <dgm:spPr/>
      <dgm:t>
        <a:bodyPr/>
        <a:lstStyle/>
        <a:p>
          <a:endParaRPr lang="de-DE"/>
        </a:p>
      </dgm:t>
    </dgm:pt>
    <dgm:pt modelId="{511BC232-CB08-4643-BCA0-A9363638C764}" type="sibTrans" cxnId="{72C7B206-C744-4217-825C-D717631C27C2}">
      <dgm:prSet/>
      <dgm:spPr/>
      <dgm:t>
        <a:bodyPr/>
        <a:lstStyle/>
        <a:p>
          <a:endParaRPr lang="de-DE"/>
        </a:p>
      </dgm:t>
    </dgm:pt>
    <dgm:pt modelId="{F8DCBD60-778F-4700-8A74-0E88B35059B9}">
      <dgm:prSet phldrT="[Text]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de-DE" dirty="0" smtClean="0"/>
            <a:t>Substitution möglich? Dokumentation!</a:t>
          </a:r>
          <a:endParaRPr lang="de-DE" dirty="0"/>
        </a:p>
      </dgm:t>
    </dgm:pt>
    <dgm:pt modelId="{337848D8-AD4E-43CF-8CE1-92ED3EEBE043}" type="parTrans" cxnId="{F06031A9-586E-4339-B251-B3A0C450BBE4}">
      <dgm:prSet/>
      <dgm:spPr/>
      <dgm:t>
        <a:bodyPr/>
        <a:lstStyle/>
        <a:p>
          <a:endParaRPr lang="de-DE"/>
        </a:p>
      </dgm:t>
    </dgm:pt>
    <dgm:pt modelId="{AAC24227-5BF8-4389-9F6D-9EE74BA29392}" type="sibTrans" cxnId="{F06031A9-586E-4339-B251-B3A0C450BBE4}">
      <dgm:prSet/>
      <dgm:spPr/>
      <dgm:t>
        <a:bodyPr/>
        <a:lstStyle/>
        <a:p>
          <a:endParaRPr lang="de-DE"/>
        </a:p>
      </dgm:t>
    </dgm:pt>
    <dgm:pt modelId="{D23B3068-9B5B-49BC-B3D5-22DE72F1E79A}">
      <dgm:prSet phldrT="[Text]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de-DE" dirty="0" smtClean="0"/>
            <a:t>Beurteilung der möglichen Risiken durch Gefahrstoffe</a:t>
          </a:r>
          <a:endParaRPr lang="de-DE" dirty="0"/>
        </a:p>
      </dgm:t>
    </dgm:pt>
    <dgm:pt modelId="{695F44E4-C745-4960-8D4E-DB9D07A32F98}" type="parTrans" cxnId="{B29C198B-7122-4E30-A2C4-B992C0009D8F}">
      <dgm:prSet/>
      <dgm:spPr/>
      <dgm:t>
        <a:bodyPr/>
        <a:lstStyle/>
        <a:p>
          <a:endParaRPr lang="de-DE"/>
        </a:p>
      </dgm:t>
    </dgm:pt>
    <dgm:pt modelId="{B6070C57-6F74-4B52-968A-B7B83DBECA62}" type="sibTrans" cxnId="{B29C198B-7122-4E30-A2C4-B992C0009D8F}">
      <dgm:prSet/>
      <dgm:spPr/>
      <dgm:t>
        <a:bodyPr/>
        <a:lstStyle/>
        <a:p>
          <a:endParaRPr lang="de-DE"/>
        </a:p>
      </dgm:t>
    </dgm:pt>
    <dgm:pt modelId="{4138D66E-7609-4AFC-89D8-350352B5A604}" type="pres">
      <dgm:prSet presAssocID="{A3D5F0A7-E6BA-47E1-93DC-819B199F41AF}" presName="Name0" presStyleCnt="0">
        <dgm:presLayoutVars>
          <dgm:dir/>
          <dgm:animLvl val="lvl"/>
          <dgm:resizeHandles val="exact"/>
        </dgm:presLayoutVars>
      </dgm:prSet>
      <dgm:spPr/>
    </dgm:pt>
    <dgm:pt modelId="{6148B87C-E64C-4C43-B37F-9E3A5076D5EE}" type="pres">
      <dgm:prSet presAssocID="{4885F4DF-0060-444E-A4F2-619F86522FBD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FFD88A4-C520-4962-9C84-FAA658E0E4D8}" type="pres">
      <dgm:prSet presAssocID="{3DE6EA8C-D08F-443F-A8CB-00F3E4E1B837}" presName="parTxOnlySpace" presStyleCnt="0"/>
      <dgm:spPr/>
    </dgm:pt>
    <dgm:pt modelId="{A5DFD14F-61F3-45C4-A219-DFE568119900}" type="pres">
      <dgm:prSet presAssocID="{F95188BC-0B65-4306-B4A7-FBE2469CDD4D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2727692-CC1B-4E69-9B43-BEF6C16BFFD8}" type="pres">
      <dgm:prSet presAssocID="{511BC232-CB08-4643-BCA0-A9363638C764}" presName="parTxOnlySpace" presStyleCnt="0"/>
      <dgm:spPr/>
    </dgm:pt>
    <dgm:pt modelId="{1E0AD08E-63F9-450F-889A-1D8E6A0803F2}" type="pres">
      <dgm:prSet presAssocID="{F8DCBD60-778F-4700-8A74-0E88B35059B9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0E631F5-9D40-4D7D-A6B6-BD4A737FDD22}" type="pres">
      <dgm:prSet presAssocID="{AAC24227-5BF8-4389-9F6D-9EE74BA29392}" presName="parTxOnlySpace" presStyleCnt="0"/>
      <dgm:spPr/>
    </dgm:pt>
    <dgm:pt modelId="{ABB4D728-E6F7-4EF1-AC07-C02EDC113325}" type="pres">
      <dgm:prSet presAssocID="{D23B3068-9B5B-49BC-B3D5-22DE72F1E79A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365D2FFE-764F-475D-9198-D0E3BF0DCFDF}" type="presOf" srcId="{A3D5F0A7-E6BA-47E1-93DC-819B199F41AF}" destId="{4138D66E-7609-4AFC-89D8-350352B5A604}" srcOrd="0" destOrd="0" presId="urn:microsoft.com/office/officeart/2005/8/layout/chevron1"/>
    <dgm:cxn modelId="{495D39BB-F83B-4909-956D-646281609306}" type="presOf" srcId="{F8DCBD60-778F-4700-8A74-0E88B35059B9}" destId="{1E0AD08E-63F9-450F-889A-1D8E6A0803F2}" srcOrd="0" destOrd="0" presId="urn:microsoft.com/office/officeart/2005/8/layout/chevron1"/>
    <dgm:cxn modelId="{9058BE51-860E-44DE-9032-091A28F6D54A}" srcId="{A3D5F0A7-E6BA-47E1-93DC-819B199F41AF}" destId="{4885F4DF-0060-444E-A4F2-619F86522FBD}" srcOrd="0" destOrd="0" parTransId="{09EA0A14-CD82-4636-9002-1D4996561BA1}" sibTransId="{3DE6EA8C-D08F-443F-A8CB-00F3E4E1B837}"/>
    <dgm:cxn modelId="{D558EEE3-95E5-4AC6-BB8F-96494C38DB00}" type="presOf" srcId="{F95188BC-0B65-4306-B4A7-FBE2469CDD4D}" destId="{A5DFD14F-61F3-45C4-A219-DFE568119900}" srcOrd="0" destOrd="0" presId="urn:microsoft.com/office/officeart/2005/8/layout/chevron1"/>
    <dgm:cxn modelId="{F06031A9-586E-4339-B251-B3A0C450BBE4}" srcId="{A3D5F0A7-E6BA-47E1-93DC-819B199F41AF}" destId="{F8DCBD60-778F-4700-8A74-0E88B35059B9}" srcOrd="2" destOrd="0" parTransId="{337848D8-AD4E-43CF-8CE1-92ED3EEBE043}" sibTransId="{AAC24227-5BF8-4389-9F6D-9EE74BA29392}"/>
    <dgm:cxn modelId="{72C7B206-C744-4217-825C-D717631C27C2}" srcId="{A3D5F0A7-E6BA-47E1-93DC-819B199F41AF}" destId="{F95188BC-0B65-4306-B4A7-FBE2469CDD4D}" srcOrd="1" destOrd="0" parTransId="{C0A128BE-337D-4A16-A0EF-44B15739A0B8}" sibTransId="{511BC232-CB08-4643-BCA0-A9363638C764}"/>
    <dgm:cxn modelId="{B29C198B-7122-4E30-A2C4-B992C0009D8F}" srcId="{A3D5F0A7-E6BA-47E1-93DC-819B199F41AF}" destId="{D23B3068-9B5B-49BC-B3D5-22DE72F1E79A}" srcOrd="3" destOrd="0" parTransId="{695F44E4-C745-4960-8D4E-DB9D07A32F98}" sibTransId="{B6070C57-6F74-4B52-968A-B7B83DBECA62}"/>
    <dgm:cxn modelId="{FE29B5D8-704C-4B33-9A36-BD5BD88FB51B}" type="presOf" srcId="{4885F4DF-0060-444E-A4F2-619F86522FBD}" destId="{6148B87C-E64C-4C43-B37F-9E3A5076D5EE}" srcOrd="0" destOrd="0" presId="urn:microsoft.com/office/officeart/2005/8/layout/chevron1"/>
    <dgm:cxn modelId="{725D08DA-B274-4A2D-BE47-DE05F6587185}" type="presOf" srcId="{D23B3068-9B5B-49BC-B3D5-22DE72F1E79A}" destId="{ABB4D728-E6F7-4EF1-AC07-C02EDC113325}" srcOrd="0" destOrd="0" presId="urn:microsoft.com/office/officeart/2005/8/layout/chevron1"/>
    <dgm:cxn modelId="{DA012DB8-FC36-4A18-9A7D-630D97D1490C}" type="presParOf" srcId="{4138D66E-7609-4AFC-89D8-350352B5A604}" destId="{6148B87C-E64C-4C43-B37F-9E3A5076D5EE}" srcOrd="0" destOrd="0" presId="urn:microsoft.com/office/officeart/2005/8/layout/chevron1"/>
    <dgm:cxn modelId="{F347472F-B290-4029-96A1-F62F33034290}" type="presParOf" srcId="{4138D66E-7609-4AFC-89D8-350352B5A604}" destId="{2FFD88A4-C520-4962-9C84-FAA658E0E4D8}" srcOrd="1" destOrd="0" presId="urn:microsoft.com/office/officeart/2005/8/layout/chevron1"/>
    <dgm:cxn modelId="{421C46BA-1054-486A-BE4B-DEAA737D3672}" type="presParOf" srcId="{4138D66E-7609-4AFC-89D8-350352B5A604}" destId="{A5DFD14F-61F3-45C4-A219-DFE568119900}" srcOrd="2" destOrd="0" presId="urn:microsoft.com/office/officeart/2005/8/layout/chevron1"/>
    <dgm:cxn modelId="{7379F2D2-C48E-4D4A-BFE9-FC4DD10F7A96}" type="presParOf" srcId="{4138D66E-7609-4AFC-89D8-350352B5A604}" destId="{F2727692-CC1B-4E69-9B43-BEF6C16BFFD8}" srcOrd="3" destOrd="0" presId="urn:microsoft.com/office/officeart/2005/8/layout/chevron1"/>
    <dgm:cxn modelId="{9C99E997-9F35-48A5-BCBC-D47842804E1B}" type="presParOf" srcId="{4138D66E-7609-4AFC-89D8-350352B5A604}" destId="{1E0AD08E-63F9-450F-889A-1D8E6A0803F2}" srcOrd="4" destOrd="0" presId="urn:microsoft.com/office/officeart/2005/8/layout/chevron1"/>
    <dgm:cxn modelId="{093044D6-4A81-438C-951E-3C8BD3B00097}" type="presParOf" srcId="{4138D66E-7609-4AFC-89D8-350352B5A604}" destId="{80E631F5-9D40-4D7D-A6B6-BD4A737FDD22}" srcOrd="5" destOrd="0" presId="urn:microsoft.com/office/officeart/2005/8/layout/chevron1"/>
    <dgm:cxn modelId="{0AB3CEA6-D9A5-4EE7-8EB9-62A2E1F17890}" type="presParOf" srcId="{4138D66E-7609-4AFC-89D8-350352B5A604}" destId="{ABB4D728-E6F7-4EF1-AC07-C02EDC113325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3D5F0A7-E6BA-47E1-93DC-819B199F41AF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4885F4DF-0060-444E-A4F2-619F86522FBD}">
      <dgm:prSet phldrT="[Text]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de-DE" dirty="0" smtClean="0"/>
            <a:t>Berücksichtigung der Resultate medizinischer Untersuchungen</a:t>
          </a:r>
          <a:endParaRPr lang="de-DE" dirty="0"/>
        </a:p>
      </dgm:t>
    </dgm:pt>
    <dgm:pt modelId="{09EA0A14-CD82-4636-9002-1D4996561BA1}" type="parTrans" cxnId="{9058BE51-860E-44DE-9032-091A28F6D54A}">
      <dgm:prSet/>
      <dgm:spPr/>
      <dgm:t>
        <a:bodyPr/>
        <a:lstStyle/>
        <a:p>
          <a:endParaRPr lang="de-DE"/>
        </a:p>
      </dgm:t>
    </dgm:pt>
    <dgm:pt modelId="{3DE6EA8C-D08F-443F-A8CB-00F3E4E1B837}" type="sibTrans" cxnId="{9058BE51-860E-44DE-9032-091A28F6D54A}">
      <dgm:prSet/>
      <dgm:spPr/>
      <dgm:t>
        <a:bodyPr/>
        <a:lstStyle/>
        <a:p>
          <a:endParaRPr lang="de-DE"/>
        </a:p>
      </dgm:t>
    </dgm:pt>
    <dgm:pt modelId="{F95188BC-0B65-4306-B4A7-FBE2469CDD4D}">
      <dgm:prSet phldrT="[Text]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de-DE" dirty="0" smtClean="0"/>
            <a:t>Definition und Prüfung der nötigen  Schutz-maßnahmen</a:t>
          </a:r>
          <a:endParaRPr lang="de-DE" dirty="0"/>
        </a:p>
      </dgm:t>
    </dgm:pt>
    <dgm:pt modelId="{C0A128BE-337D-4A16-A0EF-44B15739A0B8}" type="parTrans" cxnId="{72C7B206-C744-4217-825C-D717631C27C2}">
      <dgm:prSet/>
      <dgm:spPr/>
      <dgm:t>
        <a:bodyPr/>
        <a:lstStyle/>
        <a:p>
          <a:endParaRPr lang="de-DE"/>
        </a:p>
      </dgm:t>
    </dgm:pt>
    <dgm:pt modelId="{511BC232-CB08-4643-BCA0-A9363638C764}" type="sibTrans" cxnId="{72C7B206-C744-4217-825C-D717631C27C2}">
      <dgm:prSet/>
      <dgm:spPr/>
      <dgm:t>
        <a:bodyPr/>
        <a:lstStyle/>
        <a:p>
          <a:endParaRPr lang="de-DE"/>
        </a:p>
      </dgm:t>
    </dgm:pt>
    <dgm:pt modelId="{F8DCBD60-778F-4700-8A74-0E88B35059B9}">
      <dgm:prSet phldrT="[Text]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de-DE" dirty="0" smtClean="0"/>
            <a:t>Dokumentation der Gefährdungs-</a:t>
          </a:r>
          <a:r>
            <a:rPr lang="de-DE" dirty="0" err="1" smtClean="0"/>
            <a:t>beurteilung</a:t>
          </a:r>
          <a:endParaRPr lang="de-DE" dirty="0"/>
        </a:p>
      </dgm:t>
    </dgm:pt>
    <dgm:pt modelId="{337848D8-AD4E-43CF-8CE1-92ED3EEBE043}" type="parTrans" cxnId="{F06031A9-586E-4339-B251-B3A0C450BBE4}">
      <dgm:prSet/>
      <dgm:spPr/>
      <dgm:t>
        <a:bodyPr/>
        <a:lstStyle/>
        <a:p>
          <a:endParaRPr lang="de-DE"/>
        </a:p>
      </dgm:t>
    </dgm:pt>
    <dgm:pt modelId="{AAC24227-5BF8-4389-9F6D-9EE74BA29392}" type="sibTrans" cxnId="{F06031A9-586E-4339-B251-B3A0C450BBE4}">
      <dgm:prSet/>
      <dgm:spPr/>
      <dgm:t>
        <a:bodyPr/>
        <a:lstStyle/>
        <a:p>
          <a:endParaRPr lang="de-DE"/>
        </a:p>
      </dgm:t>
    </dgm:pt>
    <dgm:pt modelId="{4138D66E-7609-4AFC-89D8-350352B5A604}" type="pres">
      <dgm:prSet presAssocID="{A3D5F0A7-E6BA-47E1-93DC-819B199F41AF}" presName="Name0" presStyleCnt="0">
        <dgm:presLayoutVars>
          <dgm:dir/>
          <dgm:animLvl val="lvl"/>
          <dgm:resizeHandles val="exact"/>
        </dgm:presLayoutVars>
      </dgm:prSet>
      <dgm:spPr/>
    </dgm:pt>
    <dgm:pt modelId="{6148B87C-E64C-4C43-B37F-9E3A5076D5EE}" type="pres">
      <dgm:prSet presAssocID="{4885F4DF-0060-444E-A4F2-619F86522FBD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FFD88A4-C520-4962-9C84-FAA658E0E4D8}" type="pres">
      <dgm:prSet presAssocID="{3DE6EA8C-D08F-443F-A8CB-00F3E4E1B837}" presName="parTxOnlySpace" presStyleCnt="0"/>
      <dgm:spPr/>
    </dgm:pt>
    <dgm:pt modelId="{A5DFD14F-61F3-45C4-A219-DFE568119900}" type="pres">
      <dgm:prSet presAssocID="{F95188BC-0B65-4306-B4A7-FBE2469CDD4D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2727692-CC1B-4E69-9B43-BEF6C16BFFD8}" type="pres">
      <dgm:prSet presAssocID="{511BC232-CB08-4643-BCA0-A9363638C764}" presName="parTxOnlySpace" presStyleCnt="0"/>
      <dgm:spPr/>
    </dgm:pt>
    <dgm:pt modelId="{1E0AD08E-63F9-450F-889A-1D8E6A0803F2}" type="pres">
      <dgm:prSet presAssocID="{F8DCBD60-778F-4700-8A74-0E88B35059B9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929ADC6A-AD35-4C19-A57F-9CFC55049204}" type="presOf" srcId="{F95188BC-0B65-4306-B4A7-FBE2469CDD4D}" destId="{A5DFD14F-61F3-45C4-A219-DFE568119900}" srcOrd="0" destOrd="0" presId="urn:microsoft.com/office/officeart/2005/8/layout/chevron1"/>
    <dgm:cxn modelId="{9058BE51-860E-44DE-9032-091A28F6D54A}" srcId="{A3D5F0A7-E6BA-47E1-93DC-819B199F41AF}" destId="{4885F4DF-0060-444E-A4F2-619F86522FBD}" srcOrd="0" destOrd="0" parTransId="{09EA0A14-CD82-4636-9002-1D4996561BA1}" sibTransId="{3DE6EA8C-D08F-443F-A8CB-00F3E4E1B837}"/>
    <dgm:cxn modelId="{9FF22A9B-B0FB-4EC5-8664-3E8C8985EEE0}" type="presOf" srcId="{4885F4DF-0060-444E-A4F2-619F86522FBD}" destId="{6148B87C-E64C-4C43-B37F-9E3A5076D5EE}" srcOrd="0" destOrd="0" presId="urn:microsoft.com/office/officeart/2005/8/layout/chevron1"/>
    <dgm:cxn modelId="{294245D1-727E-4B27-9D05-3A857C52C7B5}" type="presOf" srcId="{A3D5F0A7-E6BA-47E1-93DC-819B199F41AF}" destId="{4138D66E-7609-4AFC-89D8-350352B5A604}" srcOrd="0" destOrd="0" presId="urn:microsoft.com/office/officeart/2005/8/layout/chevron1"/>
    <dgm:cxn modelId="{F06031A9-586E-4339-B251-B3A0C450BBE4}" srcId="{A3D5F0A7-E6BA-47E1-93DC-819B199F41AF}" destId="{F8DCBD60-778F-4700-8A74-0E88B35059B9}" srcOrd="2" destOrd="0" parTransId="{337848D8-AD4E-43CF-8CE1-92ED3EEBE043}" sibTransId="{AAC24227-5BF8-4389-9F6D-9EE74BA29392}"/>
    <dgm:cxn modelId="{72C7B206-C744-4217-825C-D717631C27C2}" srcId="{A3D5F0A7-E6BA-47E1-93DC-819B199F41AF}" destId="{F95188BC-0B65-4306-B4A7-FBE2469CDD4D}" srcOrd="1" destOrd="0" parTransId="{C0A128BE-337D-4A16-A0EF-44B15739A0B8}" sibTransId="{511BC232-CB08-4643-BCA0-A9363638C764}"/>
    <dgm:cxn modelId="{5D566B1B-03F0-4CD3-893B-9C07815290E4}" type="presOf" srcId="{F8DCBD60-778F-4700-8A74-0E88B35059B9}" destId="{1E0AD08E-63F9-450F-889A-1D8E6A0803F2}" srcOrd="0" destOrd="0" presId="urn:microsoft.com/office/officeart/2005/8/layout/chevron1"/>
    <dgm:cxn modelId="{F9549311-177C-4874-92EE-05EF2C0A76CC}" type="presParOf" srcId="{4138D66E-7609-4AFC-89D8-350352B5A604}" destId="{6148B87C-E64C-4C43-B37F-9E3A5076D5EE}" srcOrd="0" destOrd="0" presId="urn:microsoft.com/office/officeart/2005/8/layout/chevron1"/>
    <dgm:cxn modelId="{9D70426F-CB43-43EA-9891-9AB365F4A223}" type="presParOf" srcId="{4138D66E-7609-4AFC-89D8-350352B5A604}" destId="{2FFD88A4-C520-4962-9C84-FAA658E0E4D8}" srcOrd="1" destOrd="0" presId="urn:microsoft.com/office/officeart/2005/8/layout/chevron1"/>
    <dgm:cxn modelId="{7EF8BAA7-1E45-46C9-9211-C096607DA6D0}" type="presParOf" srcId="{4138D66E-7609-4AFC-89D8-350352B5A604}" destId="{A5DFD14F-61F3-45C4-A219-DFE568119900}" srcOrd="2" destOrd="0" presId="urn:microsoft.com/office/officeart/2005/8/layout/chevron1"/>
    <dgm:cxn modelId="{C795C2AC-4650-4F88-A92F-D5BF76C11C4D}" type="presParOf" srcId="{4138D66E-7609-4AFC-89D8-350352B5A604}" destId="{F2727692-CC1B-4E69-9B43-BEF6C16BFFD8}" srcOrd="3" destOrd="0" presId="urn:microsoft.com/office/officeart/2005/8/layout/chevron1"/>
    <dgm:cxn modelId="{617F725A-1032-4C4C-8DB0-1712C0EDFAB6}" type="presParOf" srcId="{4138D66E-7609-4AFC-89D8-350352B5A604}" destId="{1E0AD08E-63F9-450F-889A-1D8E6A0803F2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3D5F0A7-E6BA-47E1-93DC-819B199F41AF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4885F4DF-0060-444E-A4F2-619F86522FBD}">
      <dgm:prSet phldrT="[Text]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de-DE" dirty="0" smtClean="0"/>
            <a:t>Liste der Gefahrstoffe (SDB)</a:t>
          </a:r>
          <a:endParaRPr lang="de-DE" dirty="0"/>
        </a:p>
      </dgm:t>
    </dgm:pt>
    <dgm:pt modelId="{09EA0A14-CD82-4636-9002-1D4996561BA1}" type="parTrans" cxnId="{9058BE51-860E-44DE-9032-091A28F6D54A}">
      <dgm:prSet/>
      <dgm:spPr/>
      <dgm:t>
        <a:bodyPr/>
        <a:lstStyle/>
        <a:p>
          <a:endParaRPr lang="de-DE"/>
        </a:p>
      </dgm:t>
    </dgm:pt>
    <dgm:pt modelId="{3DE6EA8C-D08F-443F-A8CB-00F3E4E1B837}" type="sibTrans" cxnId="{9058BE51-860E-44DE-9032-091A28F6D54A}">
      <dgm:prSet/>
      <dgm:spPr/>
      <dgm:t>
        <a:bodyPr/>
        <a:lstStyle/>
        <a:p>
          <a:endParaRPr lang="de-DE"/>
        </a:p>
      </dgm:t>
    </dgm:pt>
    <dgm:pt modelId="{F95188BC-0B65-4306-B4A7-FBE2469CDD4D}">
      <dgm:prSet phldrT="[Text]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de-DE" dirty="0" smtClean="0"/>
            <a:t>Beurteilung der gefährlichen Eigenschaften</a:t>
          </a:r>
          <a:endParaRPr lang="de-DE" dirty="0"/>
        </a:p>
      </dgm:t>
    </dgm:pt>
    <dgm:pt modelId="{C0A128BE-337D-4A16-A0EF-44B15739A0B8}" type="parTrans" cxnId="{72C7B206-C744-4217-825C-D717631C27C2}">
      <dgm:prSet/>
      <dgm:spPr/>
      <dgm:t>
        <a:bodyPr/>
        <a:lstStyle/>
        <a:p>
          <a:endParaRPr lang="de-DE"/>
        </a:p>
      </dgm:t>
    </dgm:pt>
    <dgm:pt modelId="{511BC232-CB08-4643-BCA0-A9363638C764}" type="sibTrans" cxnId="{72C7B206-C744-4217-825C-D717631C27C2}">
      <dgm:prSet/>
      <dgm:spPr/>
      <dgm:t>
        <a:bodyPr/>
        <a:lstStyle/>
        <a:p>
          <a:endParaRPr lang="de-DE"/>
        </a:p>
      </dgm:t>
    </dgm:pt>
    <dgm:pt modelId="{F8DCBD60-778F-4700-8A74-0E88B35059B9}">
      <dgm:prSet phldrT="[Text]"/>
      <dgm:spPr>
        <a:solidFill>
          <a:schemeClr val="accent1"/>
        </a:solidFill>
      </dgm:spPr>
      <dgm:t>
        <a:bodyPr/>
        <a:lstStyle/>
        <a:p>
          <a:r>
            <a:rPr lang="de-DE" dirty="0" smtClean="0"/>
            <a:t>Substitution möglich? Dokumentation!</a:t>
          </a:r>
          <a:endParaRPr lang="de-DE" dirty="0"/>
        </a:p>
      </dgm:t>
    </dgm:pt>
    <dgm:pt modelId="{337848D8-AD4E-43CF-8CE1-92ED3EEBE043}" type="parTrans" cxnId="{F06031A9-586E-4339-B251-B3A0C450BBE4}">
      <dgm:prSet/>
      <dgm:spPr/>
      <dgm:t>
        <a:bodyPr/>
        <a:lstStyle/>
        <a:p>
          <a:endParaRPr lang="de-DE"/>
        </a:p>
      </dgm:t>
    </dgm:pt>
    <dgm:pt modelId="{AAC24227-5BF8-4389-9F6D-9EE74BA29392}" type="sibTrans" cxnId="{F06031A9-586E-4339-B251-B3A0C450BBE4}">
      <dgm:prSet/>
      <dgm:spPr/>
      <dgm:t>
        <a:bodyPr/>
        <a:lstStyle/>
        <a:p>
          <a:endParaRPr lang="de-DE"/>
        </a:p>
      </dgm:t>
    </dgm:pt>
    <dgm:pt modelId="{D23B3068-9B5B-49BC-B3D5-22DE72F1E79A}">
      <dgm:prSet phldrT="[Text]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de-DE" dirty="0" smtClean="0"/>
            <a:t>Beurteilung der möglichen Risiken durch Gefahrstoffe</a:t>
          </a:r>
          <a:endParaRPr lang="de-DE" dirty="0"/>
        </a:p>
      </dgm:t>
    </dgm:pt>
    <dgm:pt modelId="{695F44E4-C745-4960-8D4E-DB9D07A32F98}" type="parTrans" cxnId="{B29C198B-7122-4E30-A2C4-B992C0009D8F}">
      <dgm:prSet/>
      <dgm:spPr/>
      <dgm:t>
        <a:bodyPr/>
        <a:lstStyle/>
        <a:p>
          <a:endParaRPr lang="de-DE"/>
        </a:p>
      </dgm:t>
    </dgm:pt>
    <dgm:pt modelId="{B6070C57-6F74-4B52-968A-B7B83DBECA62}" type="sibTrans" cxnId="{B29C198B-7122-4E30-A2C4-B992C0009D8F}">
      <dgm:prSet/>
      <dgm:spPr/>
      <dgm:t>
        <a:bodyPr/>
        <a:lstStyle/>
        <a:p>
          <a:endParaRPr lang="de-DE"/>
        </a:p>
      </dgm:t>
    </dgm:pt>
    <dgm:pt modelId="{4138D66E-7609-4AFC-89D8-350352B5A604}" type="pres">
      <dgm:prSet presAssocID="{A3D5F0A7-E6BA-47E1-93DC-819B199F41AF}" presName="Name0" presStyleCnt="0">
        <dgm:presLayoutVars>
          <dgm:dir/>
          <dgm:animLvl val="lvl"/>
          <dgm:resizeHandles val="exact"/>
        </dgm:presLayoutVars>
      </dgm:prSet>
      <dgm:spPr/>
    </dgm:pt>
    <dgm:pt modelId="{6148B87C-E64C-4C43-B37F-9E3A5076D5EE}" type="pres">
      <dgm:prSet presAssocID="{4885F4DF-0060-444E-A4F2-619F86522FBD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FFD88A4-C520-4962-9C84-FAA658E0E4D8}" type="pres">
      <dgm:prSet presAssocID="{3DE6EA8C-D08F-443F-A8CB-00F3E4E1B837}" presName="parTxOnlySpace" presStyleCnt="0"/>
      <dgm:spPr/>
    </dgm:pt>
    <dgm:pt modelId="{A5DFD14F-61F3-45C4-A219-DFE568119900}" type="pres">
      <dgm:prSet presAssocID="{F95188BC-0B65-4306-B4A7-FBE2469CDD4D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2727692-CC1B-4E69-9B43-BEF6C16BFFD8}" type="pres">
      <dgm:prSet presAssocID="{511BC232-CB08-4643-BCA0-A9363638C764}" presName="parTxOnlySpace" presStyleCnt="0"/>
      <dgm:spPr/>
    </dgm:pt>
    <dgm:pt modelId="{1E0AD08E-63F9-450F-889A-1D8E6A0803F2}" type="pres">
      <dgm:prSet presAssocID="{F8DCBD60-778F-4700-8A74-0E88B35059B9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0E631F5-9D40-4D7D-A6B6-BD4A737FDD22}" type="pres">
      <dgm:prSet presAssocID="{AAC24227-5BF8-4389-9F6D-9EE74BA29392}" presName="parTxOnlySpace" presStyleCnt="0"/>
      <dgm:spPr/>
    </dgm:pt>
    <dgm:pt modelId="{ABB4D728-E6F7-4EF1-AC07-C02EDC113325}" type="pres">
      <dgm:prSet presAssocID="{D23B3068-9B5B-49BC-B3D5-22DE72F1E79A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D4010FDB-F957-4BDB-9217-FB3E5E386D6F}" type="presOf" srcId="{F95188BC-0B65-4306-B4A7-FBE2469CDD4D}" destId="{A5DFD14F-61F3-45C4-A219-DFE568119900}" srcOrd="0" destOrd="0" presId="urn:microsoft.com/office/officeart/2005/8/layout/chevron1"/>
    <dgm:cxn modelId="{72C7B206-C744-4217-825C-D717631C27C2}" srcId="{A3D5F0A7-E6BA-47E1-93DC-819B199F41AF}" destId="{F95188BC-0B65-4306-B4A7-FBE2469CDD4D}" srcOrd="1" destOrd="0" parTransId="{C0A128BE-337D-4A16-A0EF-44B15739A0B8}" sibTransId="{511BC232-CB08-4643-BCA0-A9363638C764}"/>
    <dgm:cxn modelId="{9058BE51-860E-44DE-9032-091A28F6D54A}" srcId="{A3D5F0A7-E6BA-47E1-93DC-819B199F41AF}" destId="{4885F4DF-0060-444E-A4F2-619F86522FBD}" srcOrd="0" destOrd="0" parTransId="{09EA0A14-CD82-4636-9002-1D4996561BA1}" sibTransId="{3DE6EA8C-D08F-443F-A8CB-00F3E4E1B837}"/>
    <dgm:cxn modelId="{B29C198B-7122-4E30-A2C4-B992C0009D8F}" srcId="{A3D5F0A7-E6BA-47E1-93DC-819B199F41AF}" destId="{D23B3068-9B5B-49BC-B3D5-22DE72F1E79A}" srcOrd="3" destOrd="0" parTransId="{695F44E4-C745-4960-8D4E-DB9D07A32F98}" sibTransId="{B6070C57-6F74-4B52-968A-B7B83DBECA62}"/>
    <dgm:cxn modelId="{5E4D54F9-BDBC-4A29-BA87-DCC815F5E01E}" type="presOf" srcId="{F8DCBD60-778F-4700-8A74-0E88B35059B9}" destId="{1E0AD08E-63F9-450F-889A-1D8E6A0803F2}" srcOrd="0" destOrd="0" presId="urn:microsoft.com/office/officeart/2005/8/layout/chevron1"/>
    <dgm:cxn modelId="{DD51BA78-7D8D-4350-95A5-9B16B97D5DD0}" type="presOf" srcId="{D23B3068-9B5B-49BC-B3D5-22DE72F1E79A}" destId="{ABB4D728-E6F7-4EF1-AC07-C02EDC113325}" srcOrd="0" destOrd="0" presId="urn:microsoft.com/office/officeart/2005/8/layout/chevron1"/>
    <dgm:cxn modelId="{90ACE88E-1896-4272-A8EF-6AA46FD49A4F}" type="presOf" srcId="{4885F4DF-0060-444E-A4F2-619F86522FBD}" destId="{6148B87C-E64C-4C43-B37F-9E3A5076D5EE}" srcOrd="0" destOrd="0" presId="urn:microsoft.com/office/officeart/2005/8/layout/chevron1"/>
    <dgm:cxn modelId="{AC158E6E-4C85-4876-878A-441718D0ABF6}" type="presOf" srcId="{A3D5F0A7-E6BA-47E1-93DC-819B199F41AF}" destId="{4138D66E-7609-4AFC-89D8-350352B5A604}" srcOrd="0" destOrd="0" presId="urn:microsoft.com/office/officeart/2005/8/layout/chevron1"/>
    <dgm:cxn modelId="{F06031A9-586E-4339-B251-B3A0C450BBE4}" srcId="{A3D5F0A7-E6BA-47E1-93DC-819B199F41AF}" destId="{F8DCBD60-778F-4700-8A74-0E88B35059B9}" srcOrd="2" destOrd="0" parTransId="{337848D8-AD4E-43CF-8CE1-92ED3EEBE043}" sibTransId="{AAC24227-5BF8-4389-9F6D-9EE74BA29392}"/>
    <dgm:cxn modelId="{AC5C089D-8201-461A-BA05-A239093CD3FB}" type="presParOf" srcId="{4138D66E-7609-4AFC-89D8-350352B5A604}" destId="{6148B87C-E64C-4C43-B37F-9E3A5076D5EE}" srcOrd="0" destOrd="0" presId="urn:microsoft.com/office/officeart/2005/8/layout/chevron1"/>
    <dgm:cxn modelId="{920E0136-4CFD-4004-9DD6-A6259B1BA467}" type="presParOf" srcId="{4138D66E-7609-4AFC-89D8-350352B5A604}" destId="{2FFD88A4-C520-4962-9C84-FAA658E0E4D8}" srcOrd="1" destOrd="0" presId="urn:microsoft.com/office/officeart/2005/8/layout/chevron1"/>
    <dgm:cxn modelId="{6F0727B3-F2AB-4079-8CD4-6E3F21293A38}" type="presParOf" srcId="{4138D66E-7609-4AFC-89D8-350352B5A604}" destId="{A5DFD14F-61F3-45C4-A219-DFE568119900}" srcOrd="2" destOrd="0" presId="urn:microsoft.com/office/officeart/2005/8/layout/chevron1"/>
    <dgm:cxn modelId="{9FEC30DF-7560-4B0F-802E-189BAED22EA7}" type="presParOf" srcId="{4138D66E-7609-4AFC-89D8-350352B5A604}" destId="{F2727692-CC1B-4E69-9B43-BEF6C16BFFD8}" srcOrd="3" destOrd="0" presId="urn:microsoft.com/office/officeart/2005/8/layout/chevron1"/>
    <dgm:cxn modelId="{2CC22321-265B-41C7-8564-FB1B1A10A8ED}" type="presParOf" srcId="{4138D66E-7609-4AFC-89D8-350352B5A604}" destId="{1E0AD08E-63F9-450F-889A-1D8E6A0803F2}" srcOrd="4" destOrd="0" presId="urn:microsoft.com/office/officeart/2005/8/layout/chevron1"/>
    <dgm:cxn modelId="{24CE46C4-2B71-42C3-A143-36E468921793}" type="presParOf" srcId="{4138D66E-7609-4AFC-89D8-350352B5A604}" destId="{80E631F5-9D40-4D7D-A6B6-BD4A737FDD22}" srcOrd="5" destOrd="0" presId="urn:microsoft.com/office/officeart/2005/8/layout/chevron1"/>
    <dgm:cxn modelId="{41850132-3751-4C40-87A8-87BD6068B491}" type="presParOf" srcId="{4138D66E-7609-4AFC-89D8-350352B5A604}" destId="{ABB4D728-E6F7-4EF1-AC07-C02EDC113325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3D5F0A7-E6BA-47E1-93DC-819B199F41AF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4885F4DF-0060-444E-A4F2-619F86522FBD}">
      <dgm:prSet phldrT="[Text]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de-DE" dirty="0" smtClean="0"/>
            <a:t>Berücksichtigung der Resultate medizinischer Untersuchungen</a:t>
          </a:r>
          <a:endParaRPr lang="de-DE" dirty="0"/>
        </a:p>
      </dgm:t>
    </dgm:pt>
    <dgm:pt modelId="{09EA0A14-CD82-4636-9002-1D4996561BA1}" type="parTrans" cxnId="{9058BE51-860E-44DE-9032-091A28F6D54A}">
      <dgm:prSet/>
      <dgm:spPr/>
      <dgm:t>
        <a:bodyPr/>
        <a:lstStyle/>
        <a:p>
          <a:endParaRPr lang="de-DE"/>
        </a:p>
      </dgm:t>
    </dgm:pt>
    <dgm:pt modelId="{3DE6EA8C-D08F-443F-A8CB-00F3E4E1B837}" type="sibTrans" cxnId="{9058BE51-860E-44DE-9032-091A28F6D54A}">
      <dgm:prSet/>
      <dgm:spPr/>
      <dgm:t>
        <a:bodyPr/>
        <a:lstStyle/>
        <a:p>
          <a:endParaRPr lang="de-DE"/>
        </a:p>
      </dgm:t>
    </dgm:pt>
    <dgm:pt modelId="{F95188BC-0B65-4306-B4A7-FBE2469CDD4D}">
      <dgm:prSet phldrT="[Text]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de-DE" dirty="0" smtClean="0"/>
            <a:t>Definition und Prüfung der nötigen  Schutz-maßnahmen</a:t>
          </a:r>
          <a:endParaRPr lang="de-DE" dirty="0"/>
        </a:p>
      </dgm:t>
    </dgm:pt>
    <dgm:pt modelId="{C0A128BE-337D-4A16-A0EF-44B15739A0B8}" type="parTrans" cxnId="{72C7B206-C744-4217-825C-D717631C27C2}">
      <dgm:prSet/>
      <dgm:spPr/>
      <dgm:t>
        <a:bodyPr/>
        <a:lstStyle/>
        <a:p>
          <a:endParaRPr lang="de-DE"/>
        </a:p>
      </dgm:t>
    </dgm:pt>
    <dgm:pt modelId="{511BC232-CB08-4643-BCA0-A9363638C764}" type="sibTrans" cxnId="{72C7B206-C744-4217-825C-D717631C27C2}">
      <dgm:prSet/>
      <dgm:spPr/>
      <dgm:t>
        <a:bodyPr/>
        <a:lstStyle/>
        <a:p>
          <a:endParaRPr lang="de-DE"/>
        </a:p>
      </dgm:t>
    </dgm:pt>
    <dgm:pt modelId="{F8DCBD60-778F-4700-8A74-0E88B35059B9}">
      <dgm:prSet phldrT="[Text]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de-DE" dirty="0" smtClean="0"/>
            <a:t>Dokumentation der Gefährdungs-</a:t>
          </a:r>
          <a:r>
            <a:rPr lang="de-DE" dirty="0" err="1" smtClean="0"/>
            <a:t>beurteilung</a:t>
          </a:r>
          <a:endParaRPr lang="de-DE" dirty="0"/>
        </a:p>
      </dgm:t>
    </dgm:pt>
    <dgm:pt modelId="{337848D8-AD4E-43CF-8CE1-92ED3EEBE043}" type="parTrans" cxnId="{F06031A9-586E-4339-B251-B3A0C450BBE4}">
      <dgm:prSet/>
      <dgm:spPr/>
      <dgm:t>
        <a:bodyPr/>
        <a:lstStyle/>
        <a:p>
          <a:endParaRPr lang="de-DE"/>
        </a:p>
      </dgm:t>
    </dgm:pt>
    <dgm:pt modelId="{AAC24227-5BF8-4389-9F6D-9EE74BA29392}" type="sibTrans" cxnId="{F06031A9-586E-4339-B251-B3A0C450BBE4}">
      <dgm:prSet/>
      <dgm:spPr/>
      <dgm:t>
        <a:bodyPr/>
        <a:lstStyle/>
        <a:p>
          <a:endParaRPr lang="de-DE"/>
        </a:p>
      </dgm:t>
    </dgm:pt>
    <dgm:pt modelId="{4138D66E-7609-4AFC-89D8-350352B5A604}" type="pres">
      <dgm:prSet presAssocID="{A3D5F0A7-E6BA-47E1-93DC-819B199F41AF}" presName="Name0" presStyleCnt="0">
        <dgm:presLayoutVars>
          <dgm:dir/>
          <dgm:animLvl val="lvl"/>
          <dgm:resizeHandles val="exact"/>
        </dgm:presLayoutVars>
      </dgm:prSet>
      <dgm:spPr/>
    </dgm:pt>
    <dgm:pt modelId="{6148B87C-E64C-4C43-B37F-9E3A5076D5EE}" type="pres">
      <dgm:prSet presAssocID="{4885F4DF-0060-444E-A4F2-619F86522FBD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FFD88A4-C520-4962-9C84-FAA658E0E4D8}" type="pres">
      <dgm:prSet presAssocID="{3DE6EA8C-D08F-443F-A8CB-00F3E4E1B837}" presName="parTxOnlySpace" presStyleCnt="0"/>
      <dgm:spPr/>
    </dgm:pt>
    <dgm:pt modelId="{A5DFD14F-61F3-45C4-A219-DFE568119900}" type="pres">
      <dgm:prSet presAssocID="{F95188BC-0B65-4306-B4A7-FBE2469CDD4D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2727692-CC1B-4E69-9B43-BEF6C16BFFD8}" type="pres">
      <dgm:prSet presAssocID="{511BC232-CB08-4643-BCA0-A9363638C764}" presName="parTxOnlySpace" presStyleCnt="0"/>
      <dgm:spPr/>
    </dgm:pt>
    <dgm:pt modelId="{1E0AD08E-63F9-450F-889A-1D8E6A0803F2}" type="pres">
      <dgm:prSet presAssocID="{F8DCBD60-778F-4700-8A74-0E88B35059B9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9058BE51-860E-44DE-9032-091A28F6D54A}" srcId="{A3D5F0A7-E6BA-47E1-93DC-819B199F41AF}" destId="{4885F4DF-0060-444E-A4F2-619F86522FBD}" srcOrd="0" destOrd="0" parTransId="{09EA0A14-CD82-4636-9002-1D4996561BA1}" sibTransId="{3DE6EA8C-D08F-443F-A8CB-00F3E4E1B837}"/>
    <dgm:cxn modelId="{1CD5DD68-DD4F-4DD1-BF62-3ADF7E478AA4}" type="presOf" srcId="{F95188BC-0B65-4306-B4A7-FBE2469CDD4D}" destId="{A5DFD14F-61F3-45C4-A219-DFE568119900}" srcOrd="0" destOrd="0" presId="urn:microsoft.com/office/officeart/2005/8/layout/chevron1"/>
    <dgm:cxn modelId="{2FFCB2DA-4582-47E7-A100-5CE1889E4C28}" type="presOf" srcId="{A3D5F0A7-E6BA-47E1-93DC-819B199F41AF}" destId="{4138D66E-7609-4AFC-89D8-350352B5A604}" srcOrd="0" destOrd="0" presId="urn:microsoft.com/office/officeart/2005/8/layout/chevron1"/>
    <dgm:cxn modelId="{3BB84FAB-CD5E-4178-8180-20B38ABFDBE0}" type="presOf" srcId="{4885F4DF-0060-444E-A4F2-619F86522FBD}" destId="{6148B87C-E64C-4C43-B37F-9E3A5076D5EE}" srcOrd="0" destOrd="0" presId="urn:microsoft.com/office/officeart/2005/8/layout/chevron1"/>
    <dgm:cxn modelId="{F06031A9-586E-4339-B251-B3A0C450BBE4}" srcId="{A3D5F0A7-E6BA-47E1-93DC-819B199F41AF}" destId="{F8DCBD60-778F-4700-8A74-0E88B35059B9}" srcOrd="2" destOrd="0" parTransId="{337848D8-AD4E-43CF-8CE1-92ED3EEBE043}" sibTransId="{AAC24227-5BF8-4389-9F6D-9EE74BA29392}"/>
    <dgm:cxn modelId="{72C7B206-C744-4217-825C-D717631C27C2}" srcId="{A3D5F0A7-E6BA-47E1-93DC-819B199F41AF}" destId="{F95188BC-0B65-4306-B4A7-FBE2469CDD4D}" srcOrd="1" destOrd="0" parTransId="{C0A128BE-337D-4A16-A0EF-44B15739A0B8}" sibTransId="{511BC232-CB08-4643-BCA0-A9363638C764}"/>
    <dgm:cxn modelId="{744965B8-0612-4EF0-9D76-E518FF890A9B}" type="presOf" srcId="{F8DCBD60-778F-4700-8A74-0E88B35059B9}" destId="{1E0AD08E-63F9-450F-889A-1D8E6A0803F2}" srcOrd="0" destOrd="0" presId="urn:microsoft.com/office/officeart/2005/8/layout/chevron1"/>
    <dgm:cxn modelId="{19D255ED-9E45-4650-A31A-18EDC16F7746}" type="presParOf" srcId="{4138D66E-7609-4AFC-89D8-350352B5A604}" destId="{6148B87C-E64C-4C43-B37F-9E3A5076D5EE}" srcOrd="0" destOrd="0" presId="urn:microsoft.com/office/officeart/2005/8/layout/chevron1"/>
    <dgm:cxn modelId="{D2B188DF-0B1D-4E91-8C31-1B4F51162979}" type="presParOf" srcId="{4138D66E-7609-4AFC-89D8-350352B5A604}" destId="{2FFD88A4-C520-4962-9C84-FAA658E0E4D8}" srcOrd="1" destOrd="0" presId="urn:microsoft.com/office/officeart/2005/8/layout/chevron1"/>
    <dgm:cxn modelId="{B585A565-AF48-4134-8032-1FE5AEBC598C}" type="presParOf" srcId="{4138D66E-7609-4AFC-89D8-350352B5A604}" destId="{A5DFD14F-61F3-45C4-A219-DFE568119900}" srcOrd="2" destOrd="0" presId="urn:microsoft.com/office/officeart/2005/8/layout/chevron1"/>
    <dgm:cxn modelId="{EA231441-2BEA-4935-89BB-C036BFD2CD4C}" type="presParOf" srcId="{4138D66E-7609-4AFC-89D8-350352B5A604}" destId="{F2727692-CC1B-4E69-9B43-BEF6C16BFFD8}" srcOrd="3" destOrd="0" presId="urn:microsoft.com/office/officeart/2005/8/layout/chevron1"/>
    <dgm:cxn modelId="{9D9E1B62-69A4-49FC-80CC-AD5001C13743}" type="presParOf" srcId="{4138D66E-7609-4AFC-89D8-350352B5A604}" destId="{1E0AD08E-63F9-450F-889A-1D8E6A0803F2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3D5F0A7-E6BA-47E1-93DC-819B199F41AF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4885F4DF-0060-444E-A4F2-619F86522FBD}">
      <dgm:prSet phldrT="[Text]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de-DE" dirty="0" smtClean="0"/>
            <a:t>Liste der Gefahrstoffe (SDB)</a:t>
          </a:r>
          <a:endParaRPr lang="de-DE" dirty="0"/>
        </a:p>
      </dgm:t>
    </dgm:pt>
    <dgm:pt modelId="{09EA0A14-CD82-4636-9002-1D4996561BA1}" type="parTrans" cxnId="{9058BE51-860E-44DE-9032-091A28F6D54A}">
      <dgm:prSet/>
      <dgm:spPr/>
      <dgm:t>
        <a:bodyPr/>
        <a:lstStyle/>
        <a:p>
          <a:endParaRPr lang="de-DE"/>
        </a:p>
      </dgm:t>
    </dgm:pt>
    <dgm:pt modelId="{3DE6EA8C-D08F-443F-A8CB-00F3E4E1B837}" type="sibTrans" cxnId="{9058BE51-860E-44DE-9032-091A28F6D54A}">
      <dgm:prSet/>
      <dgm:spPr/>
      <dgm:t>
        <a:bodyPr/>
        <a:lstStyle/>
        <a:p>
          <a:endParaRPr lang="de-DE"/>
        </a:p>
      </dgm:t>
    </dgm:pt>
    <dgm:pt modelId="{F95188BC-0B65-4306-B4A7-FBE2469CDD4D}">
      <dgm:prSet phldrT="[Text]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de-DE" dirty="0" smtClean="0"/>
            <a:t>Beurteilung der gefährlichen Eigenschaften</a:t>
          </a:r>
          <a:endParaRPr lang="de-DE" dirty="0"/>
        </a:p>
      </dgm:t>
    </dgm:pt>
    <dgm:pt modelId="{C0A128BE-337D-4A16-A0EF-44B15739A0B8}" type="parTrans" cxnId="{72C7B206-C744-4217-825C-D717631C27C2}">
      <dgm:prSet/>
      <dgm:spPr/>
      <dgm:t>
        <a:bodyPr/>
        <a:lstStyle/>
        <a:p>
          <a:endParaRPr lang="de-DE"/>
        </a:p>
      </dgm:t>
    </dgm:pt>
    <dgm:pt modelId="{511BC232-CB08-4643-BCA0-A9363638C764}" type="sibTrans" cxnId="{72C7B206-C744-4217-825C-D717631C27C2}">
      <dgm:prSet/>
      <dgm:spPr/>
      <dgm:t>
        <a:bodyPr/>
        <a:lstStyle/>
        <a:p>
          <a:endParaRPr lang="de-DE"/>
        </a:p>
      </dgm:t>
    </dgm:pt>
    <dgm:pt modelId="{F8DCBD60-778F-4700-8A74-0E88B35059B9}">
      <dgm:prSet phldrT="[Text]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de-DE" dirty="0" smtClean="0"/>
            <a:t>Substitution möglich? Dokumentation!</a:t>
          </a:r>
          <a:endParaRPr lang="de-DE" dirty="0"/>
        </a:p>
      </dgm:t>
    </dgm:pt>
    <dgm:pt modelId="{337848D8-AD4E-43CF-8CE1-92ED3EEBE043}" type="parTrans" cxnId="{F06031A9-586E-4339-B251-B3A0C450BBE4}">
      <dgm:prSet/>
      <dgm:spPr/>
      <dgm:t>
        <a:bodyPr/>
        <a:lstStyle/>
        <a:p>
          <a:endParaRPr lang="de-DE"/>
        </a:p>
      </dgm:t>
    </dgm:pt>
    <dgm:pt modelId="{AAC24227-5BF8-4389-9F6D-9EE74BA29392}" type="sibTrans" cxnId="{F06031A9-586E-4339-B251-B3A0C450BBE4}">
      <dgm:prSet/>
      <dgm:spPr/>
      <dgm:t>
        <a:bodyPr/>
        <a:lstStyle/>
        <a:p>
          <a:endParaRPr lang="de-DE"/>
        </a:p>
      </dgm:t>
    </dgm:pt>
    <dgm:pt modelId="{D23B3068-9B5B-49BC-B3D5-22DE72F1E79A}">
      <dgm:prSet phldrT="[Text]"/>
      <dgm:spPr>
        <a:solidFill>
          <a:schemeClr val="accent1"/>
        </a:solidFill>
      </dgm:spPr>
      <dgm:t>
        <a:bodyPr/>
        <a:lstStyle/>
        <a:p>
          <a:r>
            <a:rPr lang="de-DE" dirty="0" smtClean="0"/>
            <a:t>Beurteilung der möglichen Risiken durch Gefahrstoffe</a:t>
          </a:r>
          <a:endParaRPr lang="de-DE" dirty="0"/>
        </a:p>
      </dgm:t>
    </dgm:pt>
    <dgm:pt modelId="{695F44E4-C745-4960-8D4E-DB9D07A32F98}" type="parTrans" cxnId="{B29C198B-7122-4E30-A2C4-B992C0009D8F}">
      <dgm:prSet/>
      <dgm:spPr/>
      <dgm:t>
        <a:bodyPr/>
        <a:lstStyle/>
        <a:p>
          <a:endParaRPr lang="de-DE"/>
        </a:p>
      </dgm:t>
    </dgm:pt>
    <dgm:pt modelId="{B6070C57-6F74-4B52-968A-B7B83DBECA62}" type="sibTrans" cxnId="{B29C198B-7122-4E30-A2C4-B992C0009D8F}">
      <dgm:prSet/>
      <dgm:spPr/>
      <dgm:t>
        <a:bodyPr/>
        <a:lstStyle/>
        <a:p>
          <a:endParaRPr lang="de-DE"/>
        </a:p>
      </dgm:t>
    </dgm:pt>
    <dgm:pt modelId="{4138D66E-7609-4AFC-89D8-350352B5A604}" type="pres">
      <dgm:prSet presAssocID="{A3D5F0A7-E6BA-47E1-93DC-819B199F41AF}" presName="Name0" presStyleCnt="0">
        <dgm:presLayoutVars>
          <dgm:dir/>
          <dgm:animLvl val="lvl"/>
          <dgm:resizeHandles val="exact"/>
        </dgm:presLayoutVars>
      </dgm:prSet>
      <dgm:spPr/>
    </dgm:pt>
    <dgm:pt modelId="{6148B87C-E64C-4C43-B37F-9E3A5076D5EE}" type="pres">
      <dgm:prSet presAssocID="{4885F4DF-0060-444E-A4F2-619F86522FBD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FFD88A4-C520-4962-9C84-FAA658E0E4D8}" type="pres">
      <dgm:prSet presAssocID="{3DE6EA8C-D08F-443F-A8CB-00F3E4E1B837}" presName="parTxOnlySpace" presStyleCnt="0"/>
      <dgm:spPr/>
    </dgm:pt>
    <dgm:pt modelId="{A5DFD14F-61F3-45C4-A219-DFE568119900}" type="pres">
      <dgm:prSet presAssocID="{F95188BC-0B65-4306-B4A7-FBE2469CDD4D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2727692-CC1B-4E69-9B43-BEF6C16BFFD8}" type="pres">
      <dgm:prSet presAssocID="{511BC232-CB08-4643-BCA0-A9363638C764}" presName="parTxOnlySpace" presStyleCnt="0"/>
      <dgm:spPr/>
    </dgm:pt>
    <dgm:pt modelId="{1E0AD08E-63F9-450F-889A-1D8E6A0803F2}" type="pres">
      <dgm:prSet presAssocID="{F8DCBD60-778F-4700-8A74-0E88B35059B9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0E631F5-9D40-4D7D-A6B6-BD4A737FDD22}" type="pres">
      <dgm:prSet presAssocID="{AAC24227-5BF8-4389-9F6D-9EE74BA29392}" presName="parTxOnlySpace" presStyleCnt="0"/>
      <dgm:spPr/>
    </dgm:pt>
    <dgm:pt modelId="{ABB4D728-E6F7-4EF1-AC07-C02EDC113325}" type="pres">
      <dgm:prSet presAssocID="{D23B3068-9B5B-49BC-B3D5-22DE72F1E79A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77649884-08B3-451B-A220-5CF3DA5EBD57}" type="presOf" srcId="{F95188BC-0B65-4306-B4A7-FBE2469CDD4D}" destId="{A5DFD14F-61F3-45C4-A219-DFE568119900}" srcOrd="0" destOrd="0" presId="urn:microsoft.com/office/officeart/2005/8/layout/chevron1"/>
    <dgm:cxn modelId="{72C7B206-C744-4217-825C-D717631C27C2}" srcId="{A3D5F0A7-E6BA-47E1-93DC-819B199F41AF}" destId="{F95188BC-0B65-4306-B4A7-FBE2469CDD4D}" srcOrd="1" destOrd="0" parTransId="{C0A128BE-337D-4A16-A0EF-44B15739A0B8}" sibTransId="{511BC232-CB08-4643-BCA0-A9363638C764}"/>
    <dgm:cxn modelId="{9058BE51-860E-44DE-9032-091A28F6D54A}" srcId="{A3D5F0A7-E6BA-47E1-93DC-819B199F41AF}" destId="{4885F4DF-0060-444E-A4F2-619F86522FBD}" srcOrd="0" destOrd="0" parTransId="{09EA0A14-CD82-4636-9002-1D4996561BA1}" sibTransId="{3DE6EA8C-D08F-443F-A8CB-00F3E4E1B837}"/>
    <dgm:cxn modelId="{F72F3DD1-4D70-4A1A-AB67-FADA0E6B6DC9}" type="presOf" srcId="{4885F4DF-0060-444E-A4F2-619F86522FBD}" destId="{6148B87C-E64C-4C43-B37F-9E3A5076D5EE}" srcOrd="0" destOrd="0" presId="urn:microsoft.com/office/officeart/2005/8/layout/chevron1"/>
    <dgm:cxn modelId="{B29C198B-7122-4E30-A2C4-B992C0009D8F}" srcId="{A3D5F0A7-E6BA-47E1-93DC-819B199F41AF}" destId="{D23B3068-9B5B-49BC-B3D5-22DE72F1E79A}" srcOrd="3" destOrd="0" parTransId="{695F44E4-C745-4960-8D4E-DB9D07A32F98}" sibTransId="{B6070C57-6F74-4B52-968A-B7B83DBECA62}"/>
    <dgm:cxn modelId="{3F7ACDED-6D47-4391-A2C6-489FC35FE386}" type="presOf" srcId="{F8DCBD60-778F-4700-8A74-0E88B35059B9}" destId="{1E0AD08E-63F9-450F-889A-1D8E6A0803F2}" srcOrd="0" destOrd="0" presId="urn:microsoft.com/office/officeart/2005/8/layout/chevron1"/>
    <dgm:cxn modelId="{3C7CA427-2384-4AE7-8108-4607AE6F09AD}" type="presOf" srcId="{D23B3068-9B5B-49BC-B3D5-22DE72F1E79A}" destId="{ABB4D728-E6F7-4EF1-AC07-C02EDC113325}" srcOrd="0" destOrd="0" presId="urn:microsoft.com/office/officeart/2005/8/layout/chevron1"/>
    <dgm:cxn modelId="{93BDFA33-A090-42A3-9203-0F258354858C}" type="presOf" srcId="{A3D5F0A7-E6BA-47E1-93DC-819B199F41AF}" destId="{4138D66E-7609-4AFC-89D8-350352B5A604}" srcOrd="0" destOrd="0" presId="urn:microsoft.com/office/officeart/2005/8/layout/chevron1"/>
    <dgm:cxn modelId="{F06031A9-586E-4339-B251-B3A0C450BBE4}" srcId="{A3D5F0A7-E6BA-47E1-93DC-819B199F41AF}" destId="{F8DCBD60-778F-4700-8A74-0E88B35059B9}" srcOrd="2" destOrd="0" parTransId="{337848D8-AD4E-43CF-8CE1-92ED3EEBE043}" sibTransId="{AAC24227-5BF8-4389-9F6D-9EE74BA29392}"/>
    <dgm:cxn modelId="{67C45D08-B523-43F2-A1D8-B917EB110112}" type="presParOf" srcId="{4138D66E-7609-4AFC-89D8-350352B5A604}" destId="{6148B87C-E64C-4C43-B37F-9E3A5076D5EE}" srcOrd="0" destOrd="0" presId="urn:microsoft.com/office/officeart/2005/8/layout/chevron1"/>
    <dgm:cxn modelId="{7FA77365-9D5A-444E-AD91-B12688C8660D}" type="presParOf" srcId="{4138D66E-7609-4AFC-89D8-350352B5A604}" destId="{2FFD88A4-C520-4962-9C84-FAA658E0E4D8}" srcOrd="1" destOrd="0" presId="urn:microsoft.com/office/officeart/2005/8/layout/chevron1"/>
    <dgm:cxn modelId="{F03F5402-7F24-4C09-A9C8-C29AF5CC7F2C}" type="presParOf" srcId="{4138D66E-7609-4AFC-89D8-350352B5A604}" destId="{A5DFD14F-61F3-45C4-A219-DFE568119900}" srcOrd="2" destOrd="0" presId="urn:microsoft.com/office/officeart/2005/8/layout/chevron1"/>
    <dgm:cxn modelId="{8AFDB4AD-D6BA-48F5-9F98-58F373AD5FF4}" type="presParOf" srcId="{4138D66E-7609-4AFC-89D8-350352B5A604}" destId="{F2727692-CC1B-4E69-9B43-BEF6C16BFFD8}" srcOrd="3" destOrd="0" presId="urn:microsoft.com/office/officeart/2005/8/layout/chevron1"/>
    <dgm:cxn modelId="{59CB973C-637F-4C76-AE9B-13DC0A6E5813}" type="presParOf" srcId="{4138D66E-7609-4AFC-89D8-350352B5A604}" destId="{1E0AD08E-63F9-450F-889A-1D8E6A0803F2}" srcOrd="4" destOrd="0" presId="urn:microsoft.com/office/officeart/2005/8/layout/chevron1"/>
    <dgm:cxn modelId="{657CD8C1-C0B3-40F9-A333-FF19512464FC}" type="presParOf" srcId="{4138D66E-7609-4AFC-89D8-350352B5A604}" destId="{80E631F5-9D40-4D7D-A6B6-BD4A737FDD22}" srcOrd="5" destOrd="0" presId="urn:microsoft.com/office/officeart/2005/8/layout/chevron1"/>
    <dgm:cxn modelId="{EF8A6726-52A9-4711-827E-51BE65F2EA22}" type="presParOf" srcId="{4138D66E-7609-4AFC-89D8-350352B5A604}" destId="{ABB4D728-E6F7-4EF1-AC07-C02EDC113325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3D5F0A7-E6BA-47E1-93DC-819B199F41AF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4885F4DF-0060-444E-A4F2-619F86522FBD}">
      <dgm:prSet phldrT="[Text]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de-DE" dirty="0" smtClean="0"/>
            <a:t>Berücksichtigung der Resultate medizinischer Untersuchungen</a:t>
          </a:r>
          <a:endParaRPr lang="de-DE" dirty="0"/>
        </a:p>
      </dgm:t>
    </dgm:pt>
    <dgm:pt modelId="{09EA0A14-CD82-4636-9002-1D4996561BA1}" type="parTrans" cxnId="{9058BE51-860E-44DE-9032-091A28F6D54A}">
      <dgm:prSet/>
      <dgm:spPr/>
      <dgm:t>
        <a:bodyPr/>
        <a:lstStyle/>
        <a:p>
          <a:endParaRPr lang="de-DE"/>
        </a:p>
      </dgm:t>
    </dgm:pt>
    <dgm:pt modelId="{3DE6EA8C-D08F-443F-A8CB-00F3E4E1B837}" type="sibTrans" cxnId="{9058BE51-860E-44DE-9032-091A28F6D54A}">
      <dgm:prSet/>
      <dgm:spPr/>
      <dgm:t>
        <a:bodyPr/>
        <a:lstStyle/>
        <a:p>
          <a:endParaRPr lang="de-DE"/>
        </a:p>
      </dgm:t>
    </dgm:pt>
    <dgm:pt modelId="{F95188BC-0B65-4306-B4A7-FBE2469CDD4D}">
      <dgm:prSet phldrT="[Text]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de-DE" dirty="0" smtClean="0"/>
            <a:t>Definition und Prüfung der nötigen  Schutz-maßnahmen</a:t>
          </a:r>
          <a:endParaRPr lang="de-DE" dirty="0"/>
        </a:p>
      </dgm:t>
    </dgm:pt>
    <dgm:pt modelId="{C0A128BE-337D-4A16-A0EF-44B15739A0B8}" type="parTrans" cxnId="{72C7B206-C744-4217-825C-D717631C27C2}">
      <dgm:prSet/>
      <dgm:spPr/>
      <dgm:t>
        <a:bodyPr/>
        <a:lstStyle/>
        <a:p>
          <a:endParaRPr lang="de-DE"/>
        </a:p>
      </dgm:t>
    </dgm:pt>
    <dgm:pt modelId="{511BC232-CB08-4643-BCA0-A9363638C764}" type="sibTrans" cxnId="{72C7B206-C744-4217-825C-D717631C27C2}">
      <dgm:prSet/>
      <dgm:spPr/>
      <dgm:t>
        <a:bodyPr/>
        <a:lstStyle/>
        <a:p>
          <a:endParaRPr lang="de-DE"/>
        </a:p>
      </dgm:t>
    </dgm:pt>
    <dgm:pt modelId="{F8DCBD60-778F-4700-8A74-0E88B35059B9}">
      <dgm:prSet phldrT="[Text]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de-DE" dirty="0" smtClean="0"/>
            <a:t>Dokumentation der Gefährdungs-</a:t>
          </a:r>
          <a:r>
            <a:rPr lang="de-DE" dirty="0" err="1" smtClean="0"/>
            <a:t>beurteilung</a:t>
          </a:r>
          <a:endParaRPr lang="de-DE" dirty="0"/>
        </a:p>
      </dgm:t>
    </dgm:pt>
    <dgm:pt modelId="{337848D8-AD4E-43CF-8CE1-92ED3EEBE043}" type="parTrans" cxnId="{F06031A9-586E-4339-B251-B3A0C450BBE4}">
      <dgm:prSet/>
      <dgm:spPr/>
      <dgm:t>
        <a:bodyPr/>
        <a:lstStyle/>
        <a:p>
          <a:endParaRPr lang="de-DE"/>
        </a:p>
      </dgm:t>
    </dgm:pt>
    <dgm:pt modelId="{AAC24227-5BF8-4389-9F6D-9EE74BA29392}" type="sibTrans" cxnId="{F06031A9-586E-4339-B251-B3A0C450BBE4}">
      <dgm:prSet/>
      <dgm:spPr/>
      <dgm:t>
        <a:bodyPr/>
        <a:lstStyle/>
        <a:p>
          <a:endParaRPr lang="de-DE"/>
        </a:p>
      </dgm:t>
    </dgm:pt>
    <dgm:pt modelId="{4138D66E-7609-4AFC-89D8-350352B5A604}" type="pres">
      <dgm:prSet presAssocID="{A3D5F0A7-E6BA-47E1-93DC-819B199F41AF}" presName="Name0" presStyleCnt="0">
        <dgm:presLayoutVars>
          <dgm:dir/>
          <dgm:animLvl val="lvl"/>
          <dgm:resizeHandles val="exact"/>
        </dgm:presLayoutVars>
      </dgm:prSet>
      <dgm:spPr/>
    </dgm:pt>
    <dgm:pt modelId="{6148B87C-E64C-4C43-B37F-9E3A5076D5EE}" type="pres">
      <dgm:prSet presAssocID="{4885F4DF-0060-444E-A4F2-619F86522FBD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FFD88A4-C520-4962-9C84-FAA658E0E4D8}" type="pres">
      <dgm:prSet presAssocID="{3DE6EA8C-D08F-443F-A8CB-00F3E4E1B837}" presName="parTxOnlySpace" presStyleCnt="0"/>
      <dgm:spPr/>
    </dgm:pt>
    <dgm:pt modelId="{A5DFD14F-61F3-45C4-A219-DFE568119900}" type="pres">
      <dgm:prSet presAssocID="{F95188BC-0B65-4306-B4A7-FBE2469CDD4D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2727692-CC1B-4E69-9B43-BEF6C16BFFD8}" type="pres">
      <dgm:prSet presAssocID="{511BC232-CB08-4643-BCA0-A9363638C764}" presName="parTxOnlySpace" presStyleCnt="0"/>
      <dgm:spPr/>
    </dgm:pt>
    <dgm:pt modelId="{1E0AD08E-63F9-450F-889A-1D8E6A0803F2}" type="pres">
      <dgm:prSet presAssocID="{F8DCBD60-778F-4700-8A74-0E88B35059B9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A988E3D5-6800-4CD1-A8D3-7B01F29965E5}" type="presOf" srcId="{F95188BC-0B65-4306-B4A7-FBE2469CDD4D}" destId="{A5DFD14F-61F3-45C4-A219-DFE568119900}" srcOrd="0" destOrd="0" presId="urn:microsoft.com/office/officeart/2005/8/layout/chevron1"/>
    <dgm:cxn modelId="{82B4B6DC-9BD4-41AC-852D-55655793A91A}" type="presOf" srcId="{F8DCBD60-778F-4700-8A74-0E88B35059B9}" destId="{1E0AD08E-63F9-450F-889A-1D8E6A0803F2}" srcOrd="0" destOrd="0" presId="urn:microsoft.com/office/officeart/2005/8/layout/chevron1"/>
    <dgm:cxn modelId="{D84DFA37-F468-415B-AF0C-B23F4C733923}" type="presOf" srcId="{4885F4DF-0060-444E-A4F2-619F86522FBD}" destId="{6148B87C-E64C-4C43-B37F-9E3A5076D5EE}" srcOrd="0" destOrd="0" presId="urn:microsoft.com/office/officeart/2005/8/layout/chevron1"/>
    <dgm:cxn modelId="{E665B37B-1D8C-4E30-88E2-AC89A2B50797}" type="presOf" srcId="{A3D5F0A7-E6BA-47E1-93DC-819B199F41AF}" destId="{4138D66E-7609-4AFC-89D8-350352B5A604}" srcOrd="0" destOrd="0" presId="urn:microsoft.com/office/officeart/2005/8/layout/chevron1"/>
    <dgm:cxn modelId="{72C7B206-C744-4217-825C-D717631C27C2}" srcId="{A3D5F0A7-E6BA-47E1-93DC-819B199F41AF}" destId="{F95188BC-0B65-4306-B4A7-FBE2469CDD4D}" srcOrd="1" destOrd="0" parTransId="{C0A128BE-337D-4A16-A0EF-44B15739A0B8}" sibTransId="{511BC232-CB08-4643-BCA0-A9363638C764}"/>
    <dgm:cxn modelId="{9058BE51-860E-44DE-9032-091A28F6D54A}" srcId="{A3D5F0A7-E6BA-47E1-93DC-819B199F41AF}" destId="{4885F4DF-0060-444E-A4F2-619F86522FBD}" srcOrd="0" destOrd="0" parTransId="{09EA0A14-CD82-4636-9002-1D4996561BA1}" sibTransId="{3DE6EA8C-D08F-443F-A8CB-00F3E4E1B837}"/>
    <dgm:cxn modelId="{F06031A9-586E-4339-B251-B3A0C450BBE4}" srcId="{A3D5F0A7-E6BA-47E1-93DC-819B199F41AF}" destId="{F8DCBD60-778F-4700-8A74-0E88B35059B9}" srcOrd="2" destOrd="0" parTransId="{337848D8-AD4E-43CF-8CE1-92ED3EEBE043}" sibTransId="{AAC24227-5BF8-4389-9F6D-9EE74BA29392}"/>
    <dgm:cxn modelId="{C88FA539-B78A-4A7E-8068-17E64D36FCDE}" type="presParOf" srcId="{4138D66E-7609-4AFC-89D8-350352B5A604}" destId="{6148B87C-E64C-4C43-B37F-9E3A5076D5EE}" srcOrd="0" destOrd="0" presId="urn:microsoft.com/office/officeart/2005/8/layout/chevron1"/>
    <dgm:cxn modelId="{44CC7AED-D30F-4907-BF81-ED25D4F97A06}" type="presParOf" srcId="{4138D66E-7609-4AFC-89D8-350352B5A604}" destId="{2FFD88A4-C520-4962-9C84-FAA658E0E4D8}" srcOrd="1" destOrd="0" presId="urn:microsoft.com/office/officeart/2005/8/layout/chevron1"/>
    <dgm:cxn modelId="{CA2EED20-39FA-4E61-80A0-CF4D6DAB0978}" type="presParOf" srcId="{4138D66E-7609-4AFC-89D8-350352B5A604}" destId="{A5DFD14F-61F3-45C4-A219-DFE568119900}" srcOrd="2" destOrd="0" presId="urn:microsoft.com/office/officeart/2005/8/layout/chevron1"/>
    <dgm:cxn modelId="{2F140ECA-80FB-432C-9627-DEFFA8C2CD79}" type="presParOf" srcId="{4138D66E-7609-4AFC-89D8-350352B5A604}" destId="{F2727692-CC1B-4E69-9B43-BEF6C16BFFD8}" srcOrd="3" destOrd="0" presId="urn:microsoft.com/office/officeart/2005/8/layout/chevron1"/>
    <dgm:cxn modelId="{59618219-7BA3-4D42-B149-30DD149F9718}" type="presParOf" srcId="{4138D66E-7609-4AFC-89D8-350352B5A604}" destId="{1E0AD08E-63F9-450F-889A-1D8E6A0803F2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3D5F0A7-E6BA-47E1-93DC-819B199F41AF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4885F4DF-0060-444E-A4F2-619F86522FBD}">
      <dgm:prSet phldrT="[Text]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de-DE" dirty="0" smtClean="0"/>
            <a:t>Liste der Gefahrstoffe (SDB)</a:t>
          </a:r>
          <a:endParaRPr lang="de-DE" dirty="0"/>
        </a:p>
      </dgm:t>
    </dgm:pt>
    <dgm:pt modelId="{09EA0A14-CD82-4636-9002-1D4996561BA1}" type="parTrans" cxnId="{9058BE51-860E-44DE-9032-091A28F6D54A}">
      <dgm:prSet/>
      <dgm:spPr/>
      <dgm:t>
        <a:bodyPr/>
        <a:lstStyle/>
        <a:p>
          <a:endParaRPr lang="de-DE"/>
        </a:p>
      </dgm:t>
    </dgm:pt>
    <dgm:pt modelId="{3DE6EA8C-D08F-443F-A8CB-00F3E4E1B837}" type="sibTrans" cxnId="{9058BE51-860E-44DE-9032-091A28F6D54A}">
      <dgm:prSet/>
      <dgm:spPr/>
      <dgm:t>
        <a:bodyPr/>
        <a:lstStyle/>
        <a:p>
          <a:endParaRPr lang="de-DE"/>
        </a:p>
      </dgm:t>
    </dgm:pt>
    <dgm:pt modelId="{F95188BC-0B65-4306-B4A7-FBE2469CDD4D}">
      <dgm:prSet phldrT="[Text]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de-DE" dirty="0" smtClean="0"/>
            <a:t>Beurteilung der gefährlichen Eigenschaften</a:t>
          </a:r>
          <a:endParaRPr lang="de-DE" dirty="0"/>
        </a:p>
      </dgm:t>
    </dgm:pt>
    <dgm:pt modelId="{C0A128BE-337D-4A16-A0EF-44B15739A0B8}" type="parTrans" cxnId="{72C7B206-C744-4217-825C-D717631C27C2}">
      <dgm:prSet/>
      <dgm:spPr/>
      <dgm:t>
        <a:bodyPr/>
        <a:lstStyle/>
        <a:p>
          <a:endParaRPr lang="de-DE"/>
        </a:p>
      </dgm:t>
    </dgm:pt>
    <dgm:pt modelId="{511BC232-CB08-4643-BCA0-A9363638C764}" type="sibTrans" cxnId="{72C7B206-C744-4217-825C-D717631C27C2}">
      <dgm:prSet/>
      <dgm:spPr/>
      <dgm:t>
        <a:bodyPr/>
        <a:lstStyle/>
        <a:p>
          <a:endParaRPr lang="de-DE"/>
        </a:p>
      </dgm:t>
    </dgm:pt>
    <dgm:pt modelId="{F8DCBD60-778F-4700-8A74-0E88B35059B9}">
      <dgm:prSet phldrT="[Text]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de-DE" dirty="0" smtClean="0"/>
            <a:t>Substitution möglich? Dokumentation!</a:t>
          </a:r>
          <a:endParaRPr lang="de-DE" dirty="0"/>
        </a:p>
      </dgm:t>
    </dgm:pt>
    <dgm:pt modelId="{337848D8-AD4E-43CF-8CE1-92ED3EEBE043}" type="parTrans" cxnId="{F06031A9-586E-4339-B251-B3A0C450BBE4}">
      <dgm:prSet/>
      <dgm:spPr/>
      <dgm:t>
        <a:bodyPr/>
        <a:lstStyle/>
        <a:p>
          <a:endParaRPr lang="de-DE"/>
        </a:p>
      </dgm:t>
    </dgm:pt>
    <dgm:pt modelId="{AAC24227-5BF8-4389-9F6D-9EE74BA29392}" type="sibTrans" cxnId="{F06031A9-586E-4339-B251-B3A0C450BBE4}">
      <dgm:prSet/>
      <dgm:spPr/>
      <dgm:t>
        <a:bodyPr/>
        <a:lstStyle/>
        <a:p>
          <a:endParaRPr lang="de-DE"/>
        </a:p>
      </dgm:t>
    </dgm:pt>
    <dgm:pt modelId="{D23B3068-9B5B-49BC-B3D5-22DE72F1E79A}">
      <dgm:prSet phldrT="[Text]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de-DE" dirty="0" smtClean="0"/>
            <a:t>Beurteilung der möglichen Risiken durch Gefahrstoffe</a:t>
          </a:r>
          <a:endParaRPr lang="de-DE" dirty="0"/>
        </a:p>
      </dgm:t>
    </dgm:pt>
    <dgm:pt modelId="{695F44E4-C745-4960-8D4E-DB9D07A32F98}" type="parTrans" cxnId="{B29C198B-7122-4E30-A2C4-B992C0009D8F}">
      <dgm:prSet/>
      <dgm:spPr/>
      <dgm:t>
        <a:bodyPr/>
        <a:lstStyle/>
        <a:p>
          <a:endParaRPr lang="de-DE"/>
        </a:p>
      </dgm:t>
    </dgm:pt>
    <dgm:pt modelId="{B6070C57-6F74-4B52-968A-B7B83DBECA62}" type="sibTrans" cxnId="{B29C198B-7122-4E30-A2C4-B992C0009D8F}">
      <dgm:prSet/>
      <dgm:spPr/>
      <dgm:t>
        <a:bodyPr/>
        <a:lstStyle/>
        <a:p>
          <a:endParaRPr lang="de-DE"/>
        </a:p>
      </dgm:t>
    </dgm:pt>
    <dgm:pt modelId="{4138D66E-7609-4AFC-89D8-350352B5A604}" type="pres">
      <dgm:prSet presAssocID="{A3D5F0A7-E6BA-47E1-93DC-819B199F41AF}" presName="Name0" presStyleCnt="0">
        <dgm:presLayoutVars>
          <dgm:dir/>
          <dgm:animLvl val="lvl"/>
          <dgm:resizeHandles val="exact"/>
        </dgm:presLayoutVars>
      </dgm:prSet>
      <dgm:spPr/>
    </dgm:pt>
    <dgm:pt modelId="{6148B87C-E64C-4C43-B37F-9E3A5076D5EE}" type="pres">
      <dgm:prSet presAssocID="{4885F4DF-0060-444E-A4F2-619F86522FBD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FFD88A4-C520-4962-9C84-FAA658E0E4D8}" type="pres">
      <dgm:prSet presAssocID="{3DE6EA8C-D08F-443F-A8CB-00F3E4E1B837}" presName="parTxOnlySpace" presStyleCnt="0"/>
      <dgm:spPr/>
    </dgm:pt>
    <dgm:pt modelId="{A5DFD14F-61F3-45C4-A219-DFE568119900}" type="pres">
      <dgm:prSet presAssocID="{F95188BC-0B65-4306-B4A7-FBE2469CDD4D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2727692-CC1B-4E69-9B43-BEF6C16BFFD8}" type="pres">
      <dgm:prSet presAssocID="{511BC232-CB08-4643-BCA0-A9363638C764}" presName="parTxOnlySpace" presStyleCnt="0"/>
      <dgm:spPr/>
    </dgm:pt>
    <dgm:pt modelId="{1E0AD08E-63F9-450F-889A-1D8E6A0803F2}" type="pres">
      <dgm:prSet presAssocID="{F8DCBD60-778F-4700-8A74-0E88B35059B9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0E631F5-9D40-4D7D-A6B6-BD4A737FDD22}" type="pres">
      <dgm:prSet presAssocID="{AAC24227-5BF8-4389-9F6D-9EE74BA29392}" presName="parTxOnlySpace" presStyleCnt="0"/>
      <dgm:spPr/>
    </dgm:pt>
    <dgm:pt modelId="{ABB4D728-E6F7-4EF1-AC07-C02EDC113325}" type="pres">
      <dgm:prSet presAssocID="{D23B3068-9B5B-49BC-B3D5-22DE72F1E79A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9058BE51-860E-44DE-9032-091A28F6D54A}" srcId="{A3D5F0A7-E6BA-47E1-93DC-819B199F41AF}" destId="{4885F4DF-0060-444E-A4F2-619F86522FBD}" srcOrd="0" destOrd="0" parTransId="{09EA0A14-CD82-4636-9002-1D4996561BA1}" sibTransId="{3DE6EA8C-D08F-443F-A8CB-00F3E4E1B837}"/>
    <dgm:cxn modelId="{F06031A9-586E-4339-B251-B3A0C450BBE4}" srcId="{A3D5F0A7-E6BA-47E1-93DC-819B199F41AF}" destId="{F8DCBD60-778F-4700-8A74-0E88B35059B9}" srcOrd="2" destOrd="0" parTransId="{337848D8-AD4E-43CF-8CE1-92ED3EEBE043}" sibTransId="{AAC24227-5BF8-4389-9F6D-9EE74BA29392}"/>
    <dgm:cxn modelId="{72C7B206-C744-4217-825C-D717631C27C2}" srcId="{A3D5F0A7-E6BA-47E1-93DC-819B199F41AF}" destId="{F95188BC-0B65-4306-B4A7-FBE2469CDD4D}" srcOrd="1" destOrd="0" parTransId="{C0A128BE-337D-4A16-A0EF-44B15739A0B8}" sibTransId="{511BC232-CB08-4643-BCA0-A9363638C764}"/>
    <dgm:cxn modelId="{148E507D-BC2C-4042-AE11-936F1B1CEF56}" type="presOf" srcId="{D23B3068-9B5B-49BC-B3D5-22DE72F1E79A}" destId="{ABB4D728-E6F7-4EF1-AC07-C02EDC113325}" srcOrd="0" destOrd="0" presId="urn:microsoft.com/office/officeart/2005/8/layout/chevron1"/>
    <dgm:cxn modelId="{499CA561-DE22-4860-8B27-CA94EE9CCD10}" type="presOf" srcId="{4885F4DF-0060-444E-A4F2-619F86522FBD}" destId="{6148B87C-E64C-4C43-B37F-9E3A5076D5EE}" srcOrd="0" destOrd="0" presId="urn:microsoft.com/office/officeart/2005/8/layout/chevron1"/>
    <dgm:cxn modelId="{B29C198B-7122-4E30-A2C4-B992C0009D8F}" srcId="{A3D5F0A7-E6BA-47E1-93DC-819B199F41AF}" destId="{D23B3068-9B5B-49BC-B3D5-22DE72F1E79A}" srcOrd="3" destOrd="0" parTransId="{695F44E4-C745-4960-8D4E-DB9D07A32F98}" sibTransId="{B6070C57-6F74-4B52-968A-B7B83DBECA62}"/>
    <dgm:cxn modelId="{6577D029-9463-479F-B46C-8F68CBD73535}" type="presOf" srcId="{F95188BC-0B65-4306-B4A7-FBE2469CDD4D}" destId="{A5DFD14F-61F3-45C4-A219-DFE568119900}" srcOrd="0" destOrd="0" presId="urn:microsoft.com/office/officeart/2005/8/layout/chevron1"/>
    <dgm:cxn modelId="{8C117E44-95F4-42F7-9DB1-D0CB6D3B3B48}" type="presOf" srcId="{A3D5F0A7-E6BA-47E1-93DC-819B199F41AF}" destId="{4138D66E-7609-4AFC-89D8-350352B5A604}" srcOrd="0" destOrd="0" presId="urn:microsoft.com/office/officeart/2005/8/layout/chevron1"/>
    <dgm:cxn modelId="{BE310E3A-5F8F-4E48-978E-8CA5D5081A53}" type="presOf" srcId="{F8DCBD60-778F-4700-8A74-0E88B35059B9}" destId="{1E0AD08E-63F9-450F-889A-1D8E6A0803F2}" srcOrd="0" destOrd="0" presId="urn:microsoft.com/office/officeart/2005/8/layout/chevron1"/>
    <dgm:cxn modelId="{22C2296F-6626-4059-A9F1-EB64F58B95AC}" type="presParOf" srcId="{4138D66E-7609-4AFC-89D8-350352B5A604}" destId="{6148B87C-E64C-4C43-B37F-9E3A5076D5EE}" srcOrd="0" destOrd="0" presId="urn:microsoft.com/office/officeart/2005/8/layout/chevron1"/>
    <dgm:cxn modelId="{8C7C2D07-5998-4203-8820-27FB1503D16F}" type="presParOf" srcId="{4138D66E-7609-4AFC-89D8-350352B5A604}" destId="{2FFD88A4-C520-4962-9C84-FAA658E0E4D8}" srcOrd="1" destOrd="0" presId="urn:microsoft.com/office/officeart/2005/8/layout/chevron1"/>
    <dgm:cxn modelId="{BFD048C4-E031-45B5-9F50-647D1A26EBB9}" type="presParOf" srcId="{4138D66E-7609-4AFC-89D8-350352B5A604}" destId="{A5DFD14F-61F3-45C4-A219-DFE568119900}" srcOrd="2" destOrd="0" presId="urn:microsoft.com/office/officeart/2005/8/layout/chevron1"/>
    <dgm:cxn modelId="{F7EAFC1B-399F-4504-91EB-DF71BEB6E2A8}" type="presParOf" srcId="{4138D66E-7609-4AFC-89D8-350352B5A604}" destId="{F2727692-CC1B-4E69-9B43-BEF6C16BFFD8}" srcOrd="3" destOrd="0" presId="urn:microsoft.com/office/officeart/2005/8/layout/chevron1"/>
    <dgm:cxn modelId="{271A0896-BDB6-4E1A-B41D-4800073E029F}" type="presParOf" srcId="{4138D66E-7609-4AFC-89D8-350352B5A604}" destId="{1E0AD08E-63F9-450F-889A-1D8E6A0803F2}" srcOrd="4" destOrd="0" presId="urn:microsoft.com/office/officeart/2005/8/layout/chevron1"/>
    <dgm:cxn modelId="{D456D184-350D-471A-91C6-9CB7EB62DB26}" type="presParOf" srcId="{4138D66E-7609-4AFC-89D8-350352B5A604}" destId="{80E631F5-9D40-4D7D-A6B6-BD4A737FDD22}" srcOrd="5" destOrd="0" presId="urn:microsoft.com/office/officeart/2005/8/layout/chevron1"/>
    <dgm:cxn modelId="{EEB3F7F1-8CA8-465D-B130-32AC9FC28CEE}" type="presParOf" srcId="{4138D66E-7609-4AFC-89D8-350352B5A604}" destId="{ABB4D728-E6F7-4EF1-AC07-C02EDC113325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48B87C-E64C-4C43-B37F-9E3A5076D5EE}">
      <dsp:nvSpPr>
        <dsp:cNvPr id="0" name=""/>
        <dsp:cNvSpPr/>
      </dsp:nvSpPr>
      <dsp:spPr>
        <a:xfrm>
          <a:off x="2906" y="120461"/>
          <a:ext cx="1691690" cy="676676"/>
        </a:xfrm>
        <a:prstGeom prst="chevron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00" kern="1200" dirty="0" smtClean="0"/>
            <a:t>Liste der Gefahrstoffe (SDB)</a:t>
          </a:r>
          <a:endParaRPr lang="de-DE" sz="1000" kern="1200" dirty="0"/>
        </a:p>
      </dsp:txBody>
      <dsp:txXfrm>
        <a:off x="341244" y="120461"/>
        <a:ext cx="1015014" cy="676676"/>
      </dsp:txXfrm>
    </dsp:sp>
    <dsp:sp modelId="{A5DFD14F-61F3-45C4-A219-DFE568119900}">
      <dsp:nvSpPr>
        <dsp:cNvPr id="0" name=""/>
        <dsp:cNvSpPr/>
      </dsp:nvSpPr>
      <dsp:spPr>
        <a:xfrm>
          <a:off x="1525428" y="120461"/>
          <a:ext cx="1691690" cy="676676"/>
        </a:xfrm>
        <a:prstGeom prst="chevron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00" kern="1200" dirty="0" smtClean="0"/>
            <a:t>Beurteilung der gefährlichen Eigenschaften</a:t>
          </a:r>
          <a:endParaRPr lang="de-DE" sz="1000" kern="1200" dirty="0"/>
        </a:p>
      </dsp:txBody>
      <dsp:txXfrm>
        <a:off x="1863766" y="120461"/>
        <a:ext cx="1015014" cy="676676"/>
      </dsp:txXfrm>
    </dsp:sp>
    <dsp:sp modelId="{1E0AD08E-63F9-450F-889A-1D8E6A0803F2}">
      <dsp:nvSpPr>
        <dsp:cNvPr id="0" name=""/>
        <dsp:cNvSpPr/>
      </dsp:nvSpPr>
      <dsp:spPr>
        <a:xfrm>
          <a:off x="3047949" y="120461"/>
          <a:ext cx="1691690" cy="676676"/>
        </a:xfrm>
        <a:prstGeom prst="chevron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00" kern="1200" dirty="0" smtClean="0"/>
            <a:t>Substitution möglich? Dokumentation!</a:t>
          </a:r>
          <a:endParaRPr lang="de-DE" sz="1000" kern="1200" dirty="0"/>
        </a:p>
      </dsp:txBody>
      <dsp:txXfrm>
        <a:off x="3386287" y="120461"/>
        <a:ext cx="1015014" cy="676676"/>
      </dsp:txXfrm>
    </dsp:sp>
    <dsp:sp modelId="{ABB4D728-E6F7-4EF1-AC07-C02EDC113325}">
      <dsp:nvSpPr>
        <dsp:cNvPr id="0" name=""/>
        <dsp:cNvSpPr/>
      </dsp:nvSpPr>
      <dsp:spPr>
        <a:xfrm>
          <a:off x="4570471" y="120461"/>
          <a:ext cx="1691690" cy="676676"/>
        </a:xfrm>
        <a:prstGeom prst="chevron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00" kern="1200" dirty="0" smtClean="0"/>
            <a:t>Beurteilung der möglichen Risiken durch Gefahrstoffe</a:t>
          </a:r>
          <a:endParaRPr lang="de-DE" sz="1000" kern="1200" dirty="0"/>
        </a:p>
      </dsp:txBody>
      <dsp:txXfrm>
        <a:off x="4908809" y="120461"/>
        <a:ext cx="1015014" cy="676676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48B87C-E64C-4C43-B37F-9E3A5076D5EE}">
      <dsp:nvSpPr>
        <dsp:cNvPr id="0" name=""/>
        <dsp:cNvSpPr/>
      </dsp:nvSpPr>
      <dsp:spPr>
        <a:xfrm>
          <a:off x="1392" y="62368"/>
          <a:ext cx="1696403" cy="678561"/>
        </a:xfrm>
        <a:prstGeom prst="chevron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900" kern="1200" dirty="0" smtClean="0"/>
            <a:t>Berücksichtigung der Resultate medizinischer Untersuchungen</a:t>
          </a:r>
          <a:endParaRPr lang="de-DE" sz="900" kern="1200" dirty="0"/>
        </a:p>
      </dsp:txBody>
      <dsp:txXfrm>
        <a:off x="340673" y="62368"/>
        <a:ext cx="1017842" cy="678561"/>
      </dsp:txXfrm>
    </dsp:sp>
    <dsp:sp modelId="{A5DFD14F-61F3-45C4-A219-DFE568119900}">
      <dsp:nvSpPr>
        <dsp:cNvPr id="0" name=""/>
        <dsp:cNvSpPr/>
      </dsp:nvSpPr>
      <dsp:spPr>
        <a:xfrm>
          <a:off x="1528155" y="62368"/>
          <a:ext cx="1696403" cy="678561"/>
        </a:xfrm>
        <a:prstGeom prst="chevron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900" kern="1200" dirty="0" smtClean="0"/>
            <a:t>Definition und Prüfung der nötigen  Schutz-maßnahmen</a:t>
          </a:r>
          <a:endParaRPr lang="de-DE" sz="900" kern="1200" dirty="0"/>
        </a:p>
      </dsp:txBody>
      <dsp:txXfrm>
        <a:off x="1867436" y="62368"/>
        <a:ext cx="1017842" cy="678561"/>
      </dsp:txXfrm>
    </dsp:sp>
    <dsp:sp modelId="{1E0AD08E-63F9-450F-889A-1D8E6A0803F2}">
      <dsp:nvSpPr>
        <dsp:cNvPr id="0" name=""/>
        <dsp:cNvSpPr/>
      </dsp:nvSpPr>
      <dsp:spPr>
        <a:xfrm>
          <a:off x="3054918" y="62368"/>
          <a:ext cx="1696403" cy="678561"/>
        </a:xfrm>
        <a:prstGeom prst="chevron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900" kern="1200" dirty="0" smtClean="0"/>
            <a:t>Dokumentation der Gefährdungs-</a:t>
          </a:r>
          <a:r>
            <a:rPr lang="de-DE" sz="900" kern="1200" dirty="0" err="1" smtClean="0"/>
            <a:t>beurteilung</a:t>
          </a:r>
          <a:endParaRPr lang="de-DE" sz="900" kern="1200" dirty="0"/>
        </a:p>
      </dsp:txBody>
      <dsp:txXfrm>
        <a:off x="3394199" y="62368"/>
        <a:ext cx="1017842" cy="67856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720527-1BF2-43F7-A22E-A3328DF2ED8D}" type="datetimeFigureOut">
              <a:rPr lang="de-DE" smtClean="0"/>
              <a:t>25.01.2017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4434F3-A10A-45E2-9A4E-5D4A489579C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2300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4434F3-A10A-45E2-9A4E-5D4A489579C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371426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altbekannten Ampelprinzip</a:t>
            </a:r>
          </a:p>
          <a:p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Das Toleranzrisiko</a:t>
            </a:r>
          </a:p>
          <a:p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entspricht einem statistischen zusätzlichen</a:t>
            </a:r>
          </a:p>
          <a:p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Krebsrisiko von 4 : 1.000, d.h. dass statistisch</a:t>
            </a:r>
          </a:p>
          <a:p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von 1.000 während des gesamten Arbeitslebens</a:t>
            </a:r>
          </a:p>
          <a:p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exponierten Personen vier an Krebs erkranken.</a:t>
            </a:r>
          </a:p>
          <a:p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Dieser Wert entspricht in etwa dem Risiko eines</a:t>
            </a:r>
          </a:p>
          <a:p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Beschäftigten in der Landwirtschaft, tödlich zu</a:t>
            </a:r>
          </a:p>
          <a:p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verunglücken, oder dem Risiko eines beruflich</a:t>
            </a:r>
          </a:p>
          <a:p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mit Gefahrstoffen unbelasteten Nichtrauchers,</a:t>
            </a:r>
          </a:p>
          <a:p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</a:t>
            </a:r>
          </a:p>
          <a:p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Lungenkrebs zu erkranken. Oberhalb des Toleranzrisikos</a:t>
            </a:r>
          </a:p>
          <a:p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sollten Arbeitnehmer grundsätzlich nicht</a:t>
            </a:r>
          </a:p>
          <a:p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(oder nur kurzzeitig) exponiert werden</a:t>
            </a:r>
          </a:p>
          <a:p>
            <a:endParaRPr lang="de-DE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Die Grenze zwischen mittlerem Risiko (gelber</a:t>
            </a:r>
          </a:p>
          <a:p>
            <a:r>
              <a:rPr lang="de-DE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</a:t>
            </a:r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</a:p>
          <a:p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reich) und niedrigem Risiko (grüner Bereich)</a:t>
            </a:r>
          </a:p>
          <a:p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bezeichnet man als Akzeptanzrisiko. Das Akzeptanzrisiko</a:t>
            </a:r>
          </a:p>
          <a:p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entspricht in der Einführungsphase bis</a:t>
            </a:r>
          </a:p>
          <a:p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2013 einem statistischen zusätzlichen Krebsrisiko</a:t>
            </a:r>
          </a:p>
          <a:p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von 4 : 10.000, d.h. dass statistisch von 10.000</a:t>
            </a:r>
          </a:p>
          <a:p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während des gesamten Arbeitslebens exponierten</a:t>
            </a:r>
          </a:p>
          <a:p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Personen vier an Krebs erkranken. Ab 2013 bis</a:t>
            </a:r>
          </a:p>
          <a:p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spätestens 2018 wird es auf 4 Fälle pro 100.000</a:t>
            </a:r>
          </a:p>
          <a:p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verringert. (allgemein verbleibendes Umweltrisiko)</a:t>
            </a:r>
          </a:p>
          <a:p>
            <a:endParaRPr lang="de-DE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Das Konzept sieht einen entsprechenden</a:t>
            </a:r>
          </a:p>
          <a:p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detaillierten Maßnahmenkatalog vor.</a:t>
            </a:r>
          </a:p>
          <a:p>
            <a:endParaRPr lang="de-DE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Unterhalb des Akzeptanzrisikos werden zunächst</a:t>
            </a:r>
          </a:p>
          <a:p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keine zusätzlichen Schutzmaßnahmen vom Arbeitgeber</a:t>
            </a:r>
          </a:p>
          <a:p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zwingend gefordert.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13B98C-E842-4B1D-A3C6-57ABC6729648}" type="slidenum">
              <a:rPr lang="de-DE" smtClean="0"/>
              <a:pPr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94172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4434F3-A10A-45E2-9A4E-5D4A489579C3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85740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4434F3-A10A-45E2-9A4E-5D4A489579C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27497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Beispiele für</a:t>
            </a:r>
            <a:r>
              <a:rPr lang="de-DE" baseline="0" dirty="0" smtClean="0"/>
              <a:t> </a:t>
            </a:r>
            <a:r>
              <a:rPr lang="de-DE" dirty="0" smtClean="0"/>
              <a:t>Produkte ohne Kennzeichnung die Gefahrstoffe</a:t>
            </a:r>
            <a:r>
              <a:rPr lang="de-DE" baseline="0" dirty="0" smtClean="0"/>
              <a:t> freisetzen: Schweißelektrode oder auch viele Reiniger (Hauptbestandteil Wasser, mit Lösemittelanteil knapp unter Einstufungsgrenze</a:t>
            </a:r>
          </a:p>
          <a:p>
            <a:endParaRPr lang="de-DE" baseline="0" dirty="0" smtClean="0"/>
          </a:p>
          <a:p>
            <a:r>
              <a:rPr lang="de-DE" baseline="0" dirty="0" smtClean="0"/>
              <a:t>Hier erwähnen: Rezeptoptimierung!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4434F3-A10A-45E2-9A4E-5D4A489579C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73404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4434F3-A10A-45E2-9A4E-5D4A489579C3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09902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4434F3-A10A-45E2-9A4E-5D4A489579C3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66292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4434F3-A10A-45E2-9A4E-5D4A489579C3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36076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4434F3-A10A-45E2-9A4E-5D4A489579C3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84248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4434F3-A10A-45E2-9A4E-5D4A489579C3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4505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der Praxis wurden die MAK und die TRK häufig als </a:t>
            </a:r>
            <a:r>
              <a:rPr lang="de-DE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„gleich sicher“ angesehen.</a:t>
            </a:r>
          </a:p>
          <a:p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Eine weitere Verringerung der Exposition erfolgte in den Betrieben oftmals nur mit</a:t>
            </a:r>
          </a:p>
          <a:p>
            <a:r>
              <a:rPr lang="de-DE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großer zeitlicher Verzögerung.</a:t>
            </a:r>
          </a:p>
          <a:p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Insbesondere für Arbeitsplätze mit geringerer Belastung bestand</a:t>
            </a:r>
          </a:p>
          <a:p>
            <a:r>
              <a:rPr lang="de-DE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kaum Druck zur weiteren Reduktion, selbst wenn es technisch möglich gewesen wäre.</a:t>
            </a:r>
          </a:p>
          <a:p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Die </a:t>
            </a:r>
            <a:r>
              <a:rPr lang="de-DE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Höhe des Restrisikos ist von Stoff zu Stoff sehr unterschiedlich und wird durch</a:t>
            </a:r>
          </a:p>
          <a:p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die TRK nicht deutlich.</a:t>
            </a:r>
          </a:p>
          <a:p>
            <a:endParaRPr lang="de-DE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de-DE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Bisherige Nachteile: Mangelnde Transparenz und Minimierungsdruck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13B98C-E842-4B1D-A3C6-57ABC6729648}" type="slidenum">
              <a:rPr lang="de-DE" smtClean="0"/>
              <a:pPr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36716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small Picture">
    <p:bg>
      <p:bgPr>
        <a:gradFill>
          <a:gsLst>
            <a:gs pos="15000">
              <a:srgbClr val="747474"/>
            </a:gs>
            <a:gs pos="50000">
              <a:srgbClr val="D9D9D9"/>
            </a:gs>
            <a:gs pos="85000">
              <a:srgbClr val="747474"/>
            </a:gs>
          </a:gsLst>
          <a:lin ang="12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hteck 35"/>
          <p:cNvSpPr/>
          <p:nvPr userDrawn="1"/>
        </p:nvSpPr>
        <p:spPr>
          <a:xfrm>
            <a:off x="179389" y="195262"/>
            <a:ext cx="8785225" cy="2736851"/>
          </a:xfrm>
          <a:prstGeom prst="rect">
            <a:avLst/>
          </a:prstGeom>
          <a:pattFill prst="wdUpDiag">
            <a:fgClr>
              <a:schemeClr val="accent5"/>
            </a:fgClr>
            <a:bgClr>
              <a:schemeClr val="accent6"/>
            </a:bgClr>
          </a:pattFill>
          <a:ln w="952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bIns="360000" rtlCol="0" anchor="b" anchorCtr="0"/>
          <a:lstStyle/>
          <a:p>
            <a:pPr algn="ctr"/>
            <a:r>
              <a:rPr lang="en-US" sz="1600" noProof="0" dirty="0" err="1" smtClean="0">
                <a:solidFill>
                  <a:schemeClr val="bg1"/>
                </a:solidFill>
              </a:rPr>
              <a:t>Bitte</a:t>
            </a:r>
            <a:r>
              <a:rPr lang="en-US" sz="1600" baseline="0" noProof="0" dirty="0" smtClean="0">
                <a:solidFill>
                  <a:schemeClr val="bg1"/>
                </a:solidFill>
              </a:rPr>
              <a:t> </a:t>
            </a:r>
            <a:r>
              <a:rPr lang="en-US" sz="1600" baseline="0" noProof="0" dirty="0" err="1" smtClean="0">
                <a:solidFill>
                  <a:schemeClr val="bg1"/>
                </a:solidFill>
              </a:rPr>
              <a:t>decken</a:t>
            </a:r>
            <a:r>
              <a:rPr lang="en-US" sz="1600" baseline="0" noProof="0" dirty="0" smtClean="0">
                <a:solidFill>
                  <a:schemeClr val="bg1"/>
                </a:solidFill>
              </a:rPr>
              <a:t> </a:t>
            </a:r>
            <a:r>
              <a:rPr lang="en-US" sz="1600" baseline="0" noProof="0" dirty="0" err="1" smtClean="0">
                <a:solidFill>
                  <a:schemeClr val="bg1"/>
                </a:solidFill>
              </a:rPr>
              <a:t>Sie</a:t>
            </a:r>
            <a:r>
              <a:rPr lang="en-US" sz="1600" baseline="0" noProof="0" dirty="0" smtClean="0">
                <a:solidFill>
                  <a:schemeClr val="bg1"/>
                </a:solidFill>
              </a:rPr>
              <a:t> die </a:t>
            </a:r>
            <a:r>
              <a:rPr lang="en-US" sz="1600" baseline="0" noProof="0" dirty="0" err="1" smtClean="0">
                <a:solidFill>
                  <a:schemeClr val="bg1"/>
                </a:solidFill>
              </a:rPr>
              <a:t>schraffierte</a:t>
            </a:r>
            <a:r>
              <a:rPr lang="en-US" sz="1600" baseline="0" noProof="0" dirty="0" smtClean="0">
                <a:solidFill>
                  <a:schemeClr val="bg1"/>
                </a:solidFill>
              </a:rPr>
              <a:t> </a:t>
            </a:r>
            <a:r>
              <a:rPr lang="en-US" sz="1600" baseline="0" noProof="0" dirty="0" err="1" smtClean="0">
                <a:solidFill>
                  <a:schemeClr val="bg1"/>
                </a:solidFill>
              </a:rPr>
              <a:t>Fläche</a:t>
            </a:r>
            <a:r>
              <a:rPr lang="en-US" sz="1600" baseline="0" noProof="0" dirty="0" smtClean="0">
                <a:solidFill>
                  <a:schemeClr val="bg1"/>
                </a:solidFill>
              </a:rPr>
              <a:t> </a:t>
            </a:r>
            <a:r>
              <a:rPr lang="en-US" sz="1600" baseline="0" noProof="0" dirty="0" err="1" smtClean="0">
                <a:solidFill>
                  <a:schemeClr val="bg1"/>
                </a:solidFill>
              </a:rPr>
              <a:t>mit</a:t>
            </a:r>
            <a:r>
              <a:rPr lang="en-US" sz="1600" baseline="0" noProof="0" dirty="0" smtClean="0">
                <a:solidFill>
                  <a:schemeClr val="bg1"/>
                </a:solidFill>
              </a:rPr>
              <a:t> </a:t>
            </a:r>
            <a:r>
              <a:rPr lang="en-US" sz="1600" baseline="0" noProof="0" dirty="0" err="1" smtClean="0">
                <a:solidFill>
                  <a:schemeClr val="bg1"/>
                </a:solidFill>
              </a:rPr>
              <a:t>einem</a:t>
            </a:r>
            <a:r>
              <a:rPr lang="en-US" sz="1600" baseline="0" noProof="0" dirty="0" smtClean="0">
                <a:solidFill>
                  <a:schemeClr val="bg1"/>
                </a:solidFill>
              </a:rPr>
              <a:t> </a:t>
            </a:r>
            <a:r>
              <a:rPr lang="en-US" sz="1600" baseline="0" noProof="0" dirty="0" err="1" smtClean="0">
                <a:solidFill>
                  <a:schemeClr val="bg1"/>
                </a:solidFill>
              </a:rPr>
              <a:t>Bild</a:t>
            </a:r>
            <a:r>
              <a:rPr lang="en-US" sz="1600" baseline="0" noProof="0" dirty="0" smtClean="0">
                <a:solidFill>
                  <a:schemeClr val="bg1"/>
                </a:solidFill>
              </a:rPr>
              <a:t> ab</a:t>
            </a:r>
            <a:r>
              <a:rPr lang="en-US" sz="1600" noProof="0" dirty="0" smtClean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en-US" sz="1600" noProof="0" dirty="0" smtClean="0">
                <a:solidFill>
                  <a:schemeClr val="bg1"/>
                </a:solidFill>
              </a:rPr>
              <a:t>Please cover</a:t>
            </a:r>
            <a:r>
              <a:rPr lang="en-US" sz="1600" baseline="0" noProof="0" dirty="0" smtClean="0">
                <a:solidFill>
                  <a:schemeClr val="bg1"/>
                </a:solidFill>
              </a:rPr>
              <a:t> the shaded area with a picture</a:t>
            </a:r>
            <a:r>
              <a:rPr lang="en-US" sz="1600" noProof="0" dirty="0" smtClean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en-US" sz="1600" noProof="0" dirty="0" smtClean="0">
                <a:solidFill>
                  <a:schemeClr val="bg1"/>
                </a:solidFill>
              </a:rPr>
              <a:t>(24,4 x 7,6 cm)</a:t>
            </a:r>
            <a:endParaRPr lang="en-US" sz="1600" noProof="0" dirty="0">
              <a:solidFill>
                <a:schemeClr val="bg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03548" y="3111810"/>
            <a:ext cx="8172141" cy="417600"/>
          </a:xfrm>
        </p:spPr>
        <p:txBody>
          <a:bodyPr tIns="0" rIns="0" bIns="0" anchor="t" anchorCtr="0">
            <a:noAutofit/>
          </a:bodyPr>
          <a:lstStyle>
            <a:lvl1pPr algn="l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noProof="0" dirty="0" err="1" smtClean="0"/>
              <a:t>Titelmasterformat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03548" y="3457410"/>
            <a:ext cx="8172140" cy="842532"/>
          </a:xfrm>
        </p:spPr>
        <p:txBody>
          <a:bodyPr tIns="0" rIns="0" bIns="0" anchor="t" anchorCtr="0">
            <a:no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err="1" smtClean="0"/>
              <a:t>Formatvorlage</a:t>
            </a:r>
            <a:r>
              <a:rPr lang="en-US" noProof="0" dirty="0" smtClean="0"/>
              <a:t> des </a:t>
            </a:r>
            <a:r>
              <a:rPr lang="en-US" noProof="0" dirty="0" err="1" smtClean="0"/>
              <a:t>Untertitelmasters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03548" y="4299942"/>
            <a:ext cx="2628590" cy="367200"/>
          </a:xfrm>
        </p:spPr>
        <p:txBody>
          <a:bodyPr tIns="0" bIns="0" anchor="b" anchorCtr="0">
            <a:normAutofit/>
          </a:bodyPr>
          <a:lstStyle>
            <a:lvl1pPr marL="0" indent="0">
              <a:spcAft>
                <a:spcPts val="0"/>
              </a:spcAft>
              <a:buNone/>
              <a:defRPr sz="900" b="0"/>
            </a:lvl1pPr>
          </a:lstStyle>
          <a:p>
            <a:pPr lvl="0"/>
            <a:r>
              <a:rPr lang="en-US" noProof="0" dirty="0" smtClean="0"/>
              <a:t>URL</a:t>
            </a:r>
          </a:p>
          <a:p>
            <a:pPr lvl="0"/>
            <a:endParaRPr lang="en-US" noProof="0" dirty="0" smtClean="0"/>
          </a:p>
        </p:txBody>
      </p:sp>
      <p:sp>
        <p:nvSpPr>
          <p:cNvPr id="11" name="Textplatzhalt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599892" y="4299942"/>
            <a:ext cx="5075797" cy="367200"/>
          </a:xfrm>
        </p:spPr>
        <p:txBody>
          <a:bodyPr tIns="0" bIns="0" anchor="b" anchorCtr="0">
            <a:normAutofit/>
          </a:bodyPr>
          <a:lstStyle>
            <a:lvl1pPr marL="0" indent="0" algn="r">
              <a:spcAft>
                <a:spcPts val="0"/>
              </a:spcAft>
              <a:buNone/>
              <a:defRPr sz="900" b="0"/>
            </a:lvl1pPr>
          </a:lstStyle>
          <a:p>
            <a:pPr lvl="0"/>
            <a:r>
              <a:rPr lang="en-US" noProof="0" smtClean="0"/>
              <a:t>Division Naming</a:t>
            </a:r>
          </a:p>
          <a:p>
            <a:pPr lvl="0"/>
            <a:endParaRPr lang="en-US" noProof="0" smtClean="0"/>
          </a:p>
        </p:txBody>
      </p:sp>
      <p:grpSp>
        <p:nvGrpSpPr>
          <p:cNvPr id="4" name="Gruppieren 15"/>
          <p:cNvGrpSpPr/>
          <p:nvPr userDrawn="1"/>
        </p:nvGrpSpPr>
        <p:grpSpPr>
          <a:xfrm>
            <a:off x="0" y="0"/>
            <a:ext cx="9144000" cy="5143501"/>
            <a:chOff x="0" y="0"/>
            <a:chExt cx="9144000" cy="6858001"/>
          </a:xfrm>
        </p:grpSpPr>
        <p:sp>
          <p:nvSpPr>
            <p:cNvPr id="16" name="Rechteck 15"/>
            <p:cNvSpPr/>
            <p:nvPr userDrawn="1"/>
          </p:nvSpPr>
          <p:spPr>
            <a:xfrm>
              <a:off x="0" y="0"/>
              <a:ext cx="9144000" cy="260351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 noProof="0" smtClean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17" name="Rechteck 16"/>
            <p:cNvSpPr/>
            <p:nvPr userDrawn="1"/>
          </p:nvSpPr>
          <p:spPr>
            <a:xfrm>
              <a:off x="0" y="6597652"/>
              <a:ext cx="9144000" cy="260349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 noProof="0" smtClean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18" name="Rechteck 17"/>
            <p:cNvSpPr/>
            <p:nvPr userDrawn="1"/>
          </p:nvSpPr>
          <p:spPr>
            <a:xfrm>
              <a:off x="0" y="0"/>
              <a:ext cx="179388" cy="6857999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 noProof="0" smtClean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19" name="Rechteck 18"/>
            <p:cNvSpPr/>
            <p:nvPr userDrawn="1"/>
          </p:nvSpPr>
          <p:spPr>
            <a:xfrm>
              <a:off x="8964612" y="0"/>
              <a:ext cx="179387" cy="6857999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 noProof="0" smtClean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30" name="Textplatzhalter 29"/>
          <p:cNvSpPr>
            <a:spLocks noGrp="1"/>
          </p:cNvSpPr>
          <p:nvPr>
            <p:ph type="body" sz="quarter" idx="12" hasCustomPrompt="1"/>
          </p:nvPr>
        </p:nvSpPr>
        <p:spPr>
          <a:xfrm>
            <a:off x="503239" y="0"/>
            <a:ext cx="2556593" cy="13104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spcAft>
                <a:spcPts val="0"/>
              </a:spcAft>
              <a:buNone/>
              <a:defRPr sz="800"/>
            </a:lvl1pPr>
          </a:lstStyle>
          <a:p>
            <a:pPr lvl="0"/>
            <a:r>
              <a:rPr lang="en-US" noProof="0" smtClean="0"/>
              <a:t>Das Quality Seal hat im Vordergrund zu stehen.</a:t>
            </a:r>
            <a:br>
              <a:rPr lang="en-US" noProof="0" smtClean="0"/>
            </a:br>
            <a:r>
              <a:rPr lang="en-US" noProof="0" smtClean="0"/>
              <a:t>Bitte ändern Sie nicht die Größe oder Position.</a:t>
            </a:r>
            <a:br>
              <a:rPr lang="en-US" noProof="0" smtClean="0"/>
            </a:br>
            <a:r>
              <a:rPr lang="en-US" noProof="0" smtClean="0"/>
              <a:t>The Quality Seal has to stay on top. </a:t>
            </a:r>
            <a:br>
              <a:rPr lang="en-US" noProof="0" smtClean="0"/>
            </a:br>
            <a:r>
              <a:rPr lang="en-US" noProof="0" smtClean="0"/>
              <a:t>Please do not change size or position.</a:t>
            </a:r>
          </a:p>
          <a:p>
            <a:pPr lvl="0"/>
            <a:endParaRPr lang="en-US" noProof="0"/>
          </a:p>
        </p:txBody>
      </p:sp>
      <p:sp>
        <p:nvSpPr>
          <p:cNvPr id="31" name="Rechteck 30"/>
          <p:cNvSpPr/>
          <p:nvPr userDrawn="1"/>
        </p:nvSpPr>
        <p:spPr>
          <a:xfrm>
            <a:off x="503548" y="-425554"/>
            <a:ext cx="8640452" cy="360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72000" tIns="46800" rIns="72000" bIns="46800" rtlCol="0" anchor="t" anchorCtr="0"/>
          <a:lstStyle/>
          <a:p>
            <a:r>
              <a:rPr lang="en-US" sz="900" noProof="0" dirty="0" err="1" smtClean="0">
                <a:solidFill>
                  <a:schemeClr val="tx1"/>
                </a:solidFill>
              </a:rPr>
              <a:t>Wenn</a:t>
            </a:r>
            <a:r>
              <a:rPr lang="en-US" sz="900" noProof="0" dirty="0" smtClean="0">
                <a:solidFill>
                  <a:schemeClr val="tx1"/>
                </a:solidFill>
              </a:rPr>
              <a:t> </a:t>
            </a:r>
            <a:r>
              <a:rPr lang="en-US" sz="900" noProof="0" dirty="0" err="1" smtClean="0">
                <a:solidFill>
                  <a:schemeClr val="tx1"/>
                </a:solidFill>
              </a:rPr>
              <a:t>Sie</a:t>
            </a:r>
            <a:r>
              <a:rPr lang="en-US" sz="900" noProof="0" dirty="0" smtClean="0">
                <a:solidFill>
                  <a:schemeClr val="tx1"/>
                </a:solidFill>
              </a:rPr>
              <a:t> </a:t>
            </a:r>
            <a:r>
              <a:rPr lang="en-US" sz="900" noProof="0" dirty="0" err="1" smtClean="0">
                <a:solidFill>
                  <a:schemeClr val="tx1"/>
                </a:solidFill>
              </a:rPr>
              <a:t>ein</a:t>
            </a:r>
            <a:r>
              <a:rPr lang="en-US" sz="900" noProof="0" dirty="0" smtClean="0">
                <a:solidFill>
                  <a:schemeClr val="tx1"/>
                </a:solidFill>
              </a:rPr>
              <a:t> </a:t>
            </a:r>
            <a:r>
              <a:rPr lang="en-US" sz="900" noProof="0" dirty="0" err="1" smtClean="0">
                <a:solidFill>
                  <a:schemeClr val="tx1"/>
                </a:solidFill>
              </a:rPr>
              <a:t>neues</a:t>
            </a:r>
            <a:r>
              <a:rPr lang="en-US" sz="900" noProof="0" dirty="0" smtClean="0">
                <a:solidFill>
                  <a:schemeClr val="tx1"/>
                </a:solidFill>
              </a:rPr>
              <a:t> </a:t>
            </a:r>
            <a:r>
              <a:rPr lang="en-US" sz="900" noProof="0" dirty="0" err="1" smtClean="0">
                <a:solidFill>
                  <a:schemeClr val="tx1"/>
                </a:solidFill>
              </a:rPr>
              <a:t>Bild</a:t>
            </a:r>
            <a:r>
              <a:rPr lang="en-US" sz="900" noProof="0" dirty="0" smtClean="0">
                <a:solidFill>
                  <a:schemeClr val="tx1"/>
                </a:solidFill>
              </a:rPr>
              <a:t> </a:t>
            </a:r>
            <a:r>
              <a:rPr lang="en-US" sz="900" noProof="0" dirty="0" err="1" smtClean="0">
                <a:solidFill>
                  <a:schemeClr val="tx1"/>
                </a:solidFill>
              </a:rPr>
              <a:t>einfügen</a:t>
            </a:r>
            <a:r>
              <a:rPr lang="en-US" sz="900" noProof="0" dirty="0" smtClean="0">
                <a:solidFill>
                  <a:schemeClr val="tx1"/>
                </a:solidFill>
              </a:rPr>
              <a:t>: </a:t>
            </a:r>
            <a:r>
              <a:rPr lang="en-US" sz="900" noProof="0" dirty="0" err="1" smtClean="0">
                <a:solidFill>
                  <a:schemeClr val="tx1"/>
                </a:solidFill>
              </a:rPr>
              <a:t>Klicken</a:t>
            </a:r>
            <a:r>
              <a:rPr lang="en-US" sz="900" noProof="0" dirty="0" smtClean="0">
                <a:solidFill>
                  <a:schemeClr val="tx1"/>
                </a:solidFill>
              </a:rPr>
              <a:t> </a:t>
            </a:r>
            <a:r>
              <a:rPr lang="en-US" sz="900" noProof="0" dirty="0" err="1" smtClean="0">
                <a:solidFill>
                  <a:schemeClr val="tx1"/>
                </a:solidFill>
              </a:rPr>
              <a:t>Sie</a:t>
            </a:r>
            <a:r>
              <a:rPr lang="en-US" sz="900" noProof="0" dirty="0" smtClean="0">
                <a:solidFill>
                  <a:schemeClr val="tx1"/>
                </a:solidFill>
              </a:rPr>
              <a:t> </a:t>
            </a:r>
            <a:r>
              <a:rPr lang="en-US" sz="900" noProof="0" dirty="0" err="1" smtClean="0">
                <a:solidFill>
                  <a:schemeClr val="tx1"/>
                </a:solidFill>
              </a:rPr>
              <a:t>mit</a:t>
            </a:r>
            <a:r>
              <a:rPr lang="en-US" sz="900" noProof="0" dirty="0" smtClean="0">
                <a:solidFill>
                  <a:schemeClr val="tx1"/>
                </a:solidFill>
              </a:rPr>
              <a:t> </a:t>
            </a:r>
            <a:r>
              <a:rPr lang="en-US" sz="900" noProof="0" dirty="0" err="1" smtClean="0">
                <a:solidFill>
                  <a:schemeClr val="tx1"/>
                </a:solidFill>
              </a:rPr>
              <a:t>der</a:t>
            </a:r>
            <a:r>
              <a:rPr lang="en-US" sz="900" noProof="0" dirty="0" smtClean="0">
                <a:solidFill>
                  <a:schemeClr val="tx1"/>
                </a:solidFill>
              </a:rPr>
              <a:t> </a:t>
            </a:r>
            <a:r>
              <a:rPr lang="en-US" sz="900" noProof="0" dirty="0" err="1" smtClean="0">
                <a:solidFill>
                  <a:schemeClr val="tx1"/>
                </a:solidFill>
              </a:rPr>
              <a:t>rechten</a:t>
            </a:r>
            <a:r>
              <a:rPr lang="en-US" sz="900" noProof="0" dirty="0" smtClean="0">
                <a:solidFill>
                  <a:schemeClr val="tx1"/>
                </a:solidFill>
              </a:rPr>
              <a:t> </a:t>
            </a:r>
            <a:r>
              <a:rPr lang="en-US" sz="900" noProof="0" dirty="0" err="1" smtClean="0">
                <a:solidFill>
                  <a:schemeClr val="tx1"/>
                </a:solidFill>
              </a:rPr>
              <a:t>Maustaste</a:t>
            </a:r>
            <a:r>
              <a:rPr lang="en-US" sz="900" noProof="0" dirty="0" smtClean="0">
                <a:solidFill>
                  <a:schemeClr val="tx1"/>
                </a:solidFill>
              </a:rPr>
              <a:t> auf das </a:t>
            </a:r>
            <a:r>
              <a:rPr lang="en-US" sz="900" noProof="0" dirty="0" err="1" smtClean="0">
                <a:solidFill>
                  <a:schemeClr val="tx1"/>
                </a:solidFill>
              </a:rPr>
              <a:t>Bild</a:t>
            </a:r>
            <a:r>
              <a:rPr lang="en-US" sz="900" noProof="0" dirty="0" smtClean="0">
                <a:solidFill>
                  <a:schemeClr val="tx1"/>
                </a:solidFill>
              </a:rPr>
              <a:t> und </a:t>
            </a:r>
            <a:r>
              <a:rPr lang="en-US" sz="900" noProof="0" dirty="0" err="1" smtClean="0">
                <a:solidFill>
                  <a:schemeClr val="tx1"/>
                </a:solidFill>
              </a:rPr>
              <a:t>wählen</a:t>
            </a:r>
            <a:r>
              <a:rPr lang="en-US" sz="900" noProof="0" dirty="0" smtClean="0">
                <a:solidFill>
                  <a:schemeClr val="tx1"/>
                </a:solidFill>
              </a:rPr>
              <a:t> „In den </a:t>
            </a:r>
            <a:r>
              <a:rPr lang="en-US" sz="900" noProof="0" dirty="0" err="1" smtClean="0">
                <a:solidFill>
                  <a:schemeClr val="tx1"/>
                </a:solidFill>
              </a:rPr>
              <a:t>Hintergrund</a:t>
            </a:r>
            <a:r>
              <a:rPr lang="en-US" sz="900" noProof="0" dirty="0" smtClean="0">
                <a:solidFill>
                  <a:schemeClr val="tx1"/>
                </a:solidFill>
              </a:rPr>
              <a:t>“, um das </a:t>
            </a:r>
            <a:r>
              <a:rPr lang="en-US" sz="900" noProof="0" dirty="0" err="1" smtClean="0">
                <a:solidFill>
                  <a:schemeClr val="tx1"/>
                </a:solidFill>
              </a:rPr>
              <a:t>Bild</a:t>
            </a:r>
            <a:r>
              <a:rPr lang="en-US" sz="900" noProof="0" dirty="0" smtClean="0">
                <a:solidFill>
                  <a:schemeClr val="tx1"/>
                </a:solidFill>
              </a:rPr>
              <a:t> hinter das Quality Seal </a:t>
            </a:r>
            <a:r>
              <a:rPr lang="en-US" sz="900" noProof="0" dirty="0" err="1" smtClean="0">
                <a:solidFill>
                  <a:schemeClr val="tx1"/>
                </a:solidFill>
              </a:rPr>
              <a:t>zu</a:t>
            </a:r>
            <a:r>
              <a:rPr lang="en-US" sz="900" noProof="0" dirty="0" smtClean="0">
                <a:solidFill>
                  <a:schemeClr val="tx1"/>
                </a:solidFill>
              </a:rPr>
              <a:t> </a:t>
            </a:r>
            <a:r>
              <a:rPr lang="en-US" sz="900" noProof="0" dirty="0" err="1" smtClean="0">
                <a:solidFill>
                  <a:schemeClr val="tx1"/>
                </a:solidFill>
              </a:rPr>
              <a:t>bringen</a:t>
            </a:r>
            <a:r>
              <a:rPr lang="en-US" sz="900" noProof="0" dirty="0" smtClean="0">
                <a:solidFill>
                  <a:schemeClr val="tx1"/>
                </a:solidFill>
              </a:rPr>
              <a:t>.</a:t>
            </a:r>
          </a:p>
          <a:p>
            <a:r>
              <a:rPr lang="en-US" sz="900" noProof="0" dirty="0" smtClean="0">
                <a:solidFill>
                  <a:schemeClr val="tx1"/>
                </a:solidFill>
              </a:rPr>
              <a:t>If you insert a new picture: Right click on the picture and select “Send to the back” to position it behind the Quality Seal.</a:t>
            </a:r>
          </a:p>
        </p:txBody>
      </p:sp>
      <p:cxnSp>
        <p:nvCxnSpPr>
          <p:cNvPr id="32" name="Gerade Verbindung 31"/>
          <p:cNvCxnSpPr/>
          <p:nvPr userDrawn="1"/>
        </p:nvCxnSpPr>
        <p:spPr>
          <a:xfrm>
            <a:off x="503548" y="-128550"/>
            <a:ext cx="0" cy="10038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32"/>
          <p:cNvCxnSpPr/>
          <p:nvPr userDrawn="1"/>
        </p:nvCxnSpPr>
        <p:spPr>
          <a:xfrm>
            <a:off x="3059832" y="-128550"/>
            <a:ext cx="0" cy="10038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33"/>
          <p:cNvCxnSpPr/>
          <p:nvPr userDrawn="1"/>
        </p:nvCxnSpPr>
        <p:spPr>
          <a:xfrm rot="5400000">
            <a:off x="-103432" y="1243480"/>
            <a:ext cx="0" cy="133840"/>
          </a:xfrm>
          <a:prstGeom prst="line">
            <a:avLst/>
          </a:prstGeom>
          <a:ln w="31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34"/>
          <p:cNvCxnSpPr/>
          <p:nvPr userDrawn="1"/>
        </p:nvCxnSpPr>
        <p:spPr>
          <a:xfrm rot="5400000">
            <a:off x="-113608" y="-66920"/>
            <a:ext cx="0" cy="133840"/>
          </a:xfrm>
          <a:prstGeom prst="line">
            <a:avLst/>
          </a:prstGeom>
          <a:ln w="31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90632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Bottom Content 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289" y="2787650"/>
            <a:ext cx="8353425" cy="1368426"/>
          </a:xfrm>
        </p:spPr>
        <p:txBody>
          <a:bodyPr/>
          <a:lstStyle>
            <a:lvl1pPr marL="177800" indent="-177800">
              <a:buClr>
                <a:schemeClr val="accent1"/>
              </a:buClr>
              <a:buSzPct val="125000"/>
              <a:buFont typeface="Arial" pitchFamily="34" charset="0"/>
              <a:buChar char="›"/>
              <a:defRPr>
                <a:solidFill>
                  <a:schemeClr val="tx1"/>
                </a:solidFill>
              </a:defRPr>
            </a:lvl1pPr>
            <a:lvl2pPr marL="541338" indent="-184150">
              <a:buClr>
                <a:schemeClr val="accent1"/>
              </a:buClr>
              <a:buSzPct val="125000"/>
              <a:buFont typeface="Arial" pitchFamily="34" charset="0"/>
              <a:buChar char="›"/>
              <a:defRPr>
                <a:solidFill>
                  <a:schemeClr val="tx1"/>
                </a:solidFill>
              </a:defRPr>
            </a:lvl2pPr>
            <a:lvl3pPr marL="896938" indent="-177800">
              <a:buClr>
                <a:schemeClr val="accent1"/>
              </a:buClr>
              <a:buSzPct val="125000"/>
              <a:buFont typeface="Arial" pitchFamily="34" charset="0"/>
              <a:buChar char="›"/>
              <a:defRPr>
                <a:solidFill>
                  <a:schemeClr val="tx1"/>
                </a:solidFill>
              </a:defRPr>
            </a:lvl3pPr>
            <a:lvl4pPr marL="1254125" indent="-179388">
              <a:buClr>
                <a:schemeClr val="accent1"/>
              </a:buClr>
              <a:buSzPct val="125000"/>
              <a:buFont typeface="Arial" pitchFamily="34" charset="0"/>
              <a:buChar char="›"/>
              <a:defRPr>
                <a:solidFill>
                  <a:schemeClr val="tx1"/>
                </a:solidFill>
              </a:defRPr>
            </a:lvl4pPr>
            <a:lvl5pPr marL="1616075" indent="-177800">
              <a:buClr>
                <a:schemeClr val="accent1"/>
              </a:buClr>
              <a:buSzPct val="125000"/>
              <a:buFont typeface="Arial" pitchFamily="34" charset="0"/>
              <a:buChar char="›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 err="1" smtClean="0"/>
              <a:t>Textmasterformate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 smtClean="0"/>
          </a:p>
          <a:p>
            <a:pPr lvl="1"/>
            <a:r>
              <a:rPr lang="en-US" noProof="0" dirty="0" err="1" smtClean="0"/>
              <a:t>Zweite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Dritte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3"/>
            <a:r>
              <a:rPr lang="en-US" noProof="0" dirty="0" err="1" smtClean="0"/>
              <a:t>Vierte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Fünfte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395289" y="303212"/>
            <a:ext cx="8353425" cy="7207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noProof="0" dirty="0" err="1" smtClean="0"/>
              <a:t>Titelmasterformat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1B2569-E16F-4FFF-9EC5-29BC0236DFAB}" type="datetime3">
              <a:rPr lang="en-US" noProof="0" smtClean="0"/>
              <a:pPr/>
              <a:t>25 January 2017</a:t>
            </a:fld>
            <a:endParaRPr lang="en-US" noProof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DA48181-2C78-49CB-8C52-912A07842C2E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Author, © Continental AG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0698627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wo Content Are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95289" y="1347788"/>
            <a:ext cx="4140200" cy="2808287"/>
          </a:xfrm>
        </p:spPr>
        <p:txBody>
          <a:bodyPr vert="horz" lIns="0" tIns="18000" rIns="0" bIns="18000" rtlCol="0">
            <a:normAutofit/>
          </a:bodyPr>
          <a:lstStyle>
            <a:lvl1pPr marL="177800" indent="-177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25000"/>
              <a:buFont typeface="Arial" pitchFamily="34" charset="0"/>
              <a:buChar char="›"/>
              <a:defRPr lang="de-DE" sz="1600" b="0" kern="120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541338" indent="-1841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25000"/>
              <a:buFont typeface="Arial" pitchFamily="34" charset="0"/>
              <a:buChar char="›"/>
              <a:defRPr lang="de-DE" sz="1600" b="0" kern="120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896938" indent="-177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25000"/>
              <a:buFont typeface="Arial" pitchFamily="34" charset="0"/>
              <a:buChar char="›"/>
              <a:defRPr lang="de-DE" sz="1600" b="0" kern="120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1254125" indent="-1793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25000"/>
              <a:buFont typeface="Arial" pitchFamily="34" charset="0"/>
              <a:buChar char="›"/>
              <a:defRPr lang="de-DE" sz="1600" b="0" kern="120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00000"/>
              <a:buFontTx/>
              <a:buNone/>
              <a:defRPr lang="de-DE" sz="1600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 err="1" smtClean="0"/>
              <a:t>Textmasterformate</a:t>
            </a:r>
            <a:r>
              <a:rPr lang="en-US" noProof="0" dirty="0" smtClean="0"/>
              <a:t> durch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 smtClean="0"/>
          </a:p>
          <a:p>
            <a:pPr lvl="1"/>
            <a:r>
              <a:rPr lang="en-US" noProof="0" dirty="0" err="1" smtClean="0"/>
              <a:t>Zweite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Dritte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3"/>
            <a:r>
              <a:rPr lang="en-US" noProof="0" dirty="0" err="1" smtClean="0"/>
              <a:t>Vierte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06926" y="1347788"/>
            <a:ext cx="4141788" cy="2808287"/>
          </a:xfrm>
        </p:spPr>
        <p:txBody>
          <a:bodyPr vert="horz" lIns="0" tIns="18000" rIns="0" bIns="18000" rtlCol="0">
            <a:normAutofit/>
          </a:bodyPr>
          <a:lstStyle>
            <a:lvl1pPr marL="177800" indent="-177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25000"/>
              <a:buFont typeface="Arial" pitchFamily="34" charset="0"/>
              <a:buChar char="›"/>
              <a:defRPr lang="de-DE" sz="1600" b="0" kern="120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541338" indent="-1841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25000"/>
              <a:buFont typeface="Arial" pitchFamily="34" charset="0"/>
              <a:buChar char="›"/>
              <a:defRPr lang="de-DE" sz="1600" b="0" kern="120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896938" indent="-177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25000"/>
              <a:buFont typeface="Arial" pitchFamily="34" charset="0"/>
              <a:buChar char="›"/>
              <a:defRPr lang="de-DE" sz="1600" b="0" kern="120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1254125" indent="-1793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25000"/>
              <a:buFont typeface="Arial" pitchFamily="34" charset="0"/>
              <a:buChar char="›"/>
              <a:defRPr lang="de-DE" sz="1600" b="0" kern="120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00000"/>
              <a:buFontTx/>
              <a:buNone/>
              <a:defRPr lang="de-DE" sz="1600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 err="1" smtClean="0"/>
              <a:t>Textmasterformate</a:t>
            </a:r>
            <a:r>
              <a:rPr lang="en-US" noProof="0" dirty="0" smtClean="0"/>
              <a:t> durch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 smtClean="0"/>
          </a:p>
          <a:p>
            <a:pPr lvl="1"/>
            <a:r>
              <a:rPr lang="en-US" noProof="0" dirty="0" err="1" smtClean="0"/>
              <a:t>Zweite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Dritte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3"/>
            <a:r>
              <a:rPr lang="en-US" noProof="0" dirty="0" err="1" smtClean="0"/>
              <a:t>Vierte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</p:txBody>
      </p:sp>
      <p:sp>
        <p:nvSpPr>
          <p:cNvPr id="12" name="Titel 11"/>
          <p:cNvSpPr>
            <a:spLocks noGrp="1"/>
          </p:cNvSpPr>
          <p:nvPr>
            <p:ph type="title"/>
          </p:nvPr>
        </p:nvSpPr>
        <p:spPr>
          <a:xfrm>
            <a:off x="395289" y="303213"/>
            <a:ext cx="8353424" cy="720725"/>
          </a:xfrm>
        </p:spPr>
        <p:txBody>
          <a:bodyPr/>
          <a:lstStyle>
            <a:lvl1pPr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noProof="0" dirty="0" err="1" smtClean="0"/>
              <a:t>Titelmasterformat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/>
          </a:p>
        </p:txBody>
      </p:sp>
      <p:sp>
        <p:nvSpPr>
          <p:cNvPr id="13" name="Datumsplatzhalter 1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fld id="{B95F1328-8865-4437-B9B5-1B98AE42546C}" type="datetime3">
              <a:rPr lang="en-US" noProof="0" smtClean="0"/>
              <a:pPr/>
              <a:t>25 January 2017</a:t>
            </a:fld>
            <a:endParaRPr lang="en-US" noProof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fld id="{ADA48181-2C78-49CB-8C52-912A07842C2E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5" name="Fußzeilenplatzhalt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noProof="0" smtClean="0"/>
              <a:t>Author, © Continental AG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6179362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Left Content 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95289" y="1347788"/>
            <a:ext cx="4140200" cy="2808287"/>
          </a:xfrm>
        </p:spPr>
        <p:txBody>
          <a:bodyPr vert="horz" lIns="0" tIns="18000" rIns="0" bIns="18000" rtlCol="0">
            <a:normAutofit/>
          </a:bodyPr>
          <a:lstStyle>
            <a:lvl1pPr marL="177800" indent="-177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25000"/>
              <a:buFont typeface="Arial" pitchFamily="34" charset="0"/>
              <a:buChar char="›"/>
              <a:defRPr lang="de-DE" sz="1600" b="0" kern="120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541338" indent="-1841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25000"/>
              <a:buFont typeface="Arial" pitchFamily="34" charset="0"/>
              <a:buChar char="›"/>
              <a:defRPr lang="de-DE" sz="1600" b="0" kern="120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896938" indent="-177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25000"/>
              <a:buFont typeface="Arial" pitchFamily="34" charset="0"/>
              <a:buChar char="›"/>
              <a:defRPr lang="de-DE" sz="1600" b="0" kern="120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1254125" indent="-1793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25000"/>
              <a:buFont typeface="Arial" pitchFamily="34" charset="0"/>
              <a:buChar char="›"/>
              <a:defRPr lang="de-DE" sz="1600" b="0" kern="120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00000"/>
              <a:buFontTx/>
              <a:buNone/>
              <a:defRPr lang="de-DE" sz="1600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 err="1" smtClean="0"/>
              <a:t>Textmasterformate</a:t>
            </a:r>
            <a:r>
              <a:rPr lang="en-US" noProof="0" dirty="0" smtClean="0"/>
              <a:t> durch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 smtClean="0"/>
          </a:p>
          <a:p>
            <a:pPr lvl="1"/>
            <a:r>
              <a:rPr lang="en-US" noProof="0" dirty="0" err="1" smtClean="0"/>
              <a:t>Zweite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Dritte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3"/>
            <a:r>
              <a:rPr lang="en-US" noProof="0" dirty="0" err="1" smtClean="0"/>
              <a:t>Vierte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</p:txBody>
      </p:sp>
      <p:sp>
        <p:nvSpPr>
          <p:cNvPr id="12" name="Titel 11"/>
          <p:cNvSpPr>
            <a:spLocks noGrp="1"/>
          </p:cNvSpPr>
          <p:nvPr>
            <p:ph type="title"/>
          </p:nvPr>
        </p:nvSpPr>
        <p:spPr>
          <a:xfrm>
            <a:off x="395289" y="303213"/>
            <a:ext cx="8353425" cy="720725"/>
          </a:xfrm>
        </p:spPr>
        <p:txBody>
          <a:bodyPr/>
          <a:lstStyle>
            <a:lvl1pPr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noProof="0" dirty="0" err="1" smtClean="0"/>
              <a:t>Titelmasterformat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/>
          </a:p>
        </p:txBody>
      </p:sp>
      <p:sp>
        <p:nvSpPr>
          <p:cNvPr id="13" name="Datumsplatzhalter 1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fld id="{B9F64C55-3C07-4FCB-9F06-CA7928BDD2EB}" type="datetime3">
              <a:rPr lang="en-US" noProof="0" smtClean="0"/>
              <a:pPr/>
              <a:t>25 January 2017</a:t>
            </a:fld>
            <a:endParaRPr lang="en-US" noProof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fld id="{ADA48181-2C78-49CB-8C52-912A07842C2E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5" name="Fußzeilenplatzhalt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noProof="0" smtClean="0"/>
              <a:t>Author, © Continental AG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8335598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hree Content Are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95288" y="1347788"/>
            <a:ext cx="2736850" cy="2808288"/>
          </a:xfrm>
        </p:spPr>
        <p:txBody>
          <a:bodyPr vert="horz" lIns="0" tIns="18000" rIns="0" bIns="18000" rtlCol="0">
            <a:normAutofit/>
          </a:bodyPr>
          <a:lstStyle>
            <a:lvl1pPr marL="177800" indent="-177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25000"/>
              <a:buFont typeface="Arial" pitchFamily="34" charset="0"/>
              <a:buChar char="›"/>
              <a:defRPr lang="de-DE" sz="1600" b="0" kern="120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541338" indent="-1841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25000"/>
              <a:buFont typeface="Arial" pitchFamily="34" charset="0"/>
              <a:buChar char="›"/>
              <a:defRPr lang="de-DE" sz="1600" b="0" kern="120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896938" indent="-177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25000"/>
              <a:buFont typeface="Arial" pitchFamily="34" charset="0"/>
              <a:buChar char="›"/>
              <a:defRPr lang="de-DE" sz="1600" b="0" kern="120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1254125" indent="-1793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25000"/>
              <a:buFont typeface="Arial" pitchFamily="34" charset="0"/>
              <a:buChar char="›"/>
              <a:defRPr lang="de-DE" sz="1600" b="0" kern="120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 err="1" smtClean="0"/>
              <a:t>Textmasterformate</a:t>
            </a:r>
            <a:r>
              <a:rPr lang="en-US" noProof="0" dirty="0" smtClean="0"/>
              <a:t> durch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 smtClean="0"/>
          </a:p>
          <a:p>
            <a:pPr lvl="1"/>
            <a:r>
              <a:rPr lang="en-US" noProof="0" dirty="0" err="1" smtClean="0"/>
              <a:t>Zweite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Dritte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3"/>
            <a:r>
              <a:rPr lang="en-US" noProof="0" dirty="0" err="1" smtClean="0"/>
              <a:t>Vierte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203575" y="1347788"/>
            <a:ext cx="2736850" cy="2808287"/>
          </a:xfrm>
        </p:spPr>
        <p:txBody>
          <a:bodyPr vert="horz" lIns="0" tIns="18000" rIns="0" bIns="18000" rtlCol="0">
            <a:normAutofit/>
          </a:bodyPr>
          <a:lstStyle>
            <a:lvl1pPr marL="177800" indent="-177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25000"/>
              <a:buFont typeface="Arial" pitchFamily="34" charset="0"/>
              <a:buChar char="›"/>
              <a:defRPr lang="de-DE" sz="1600" b="0" kern="120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541338" indent="-1841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25000"/>
              <a:buFont typeface="Arial" pitchFamily="34" charset="0"/>
              <a:buChar char="›"/>
              <a:defRPr lang="de-DE" sz="1600" b="0" kern="120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896938" indent="-177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25000"/>
              <a:buFont typeface="Arial" pitchFamily="34" charset="0"/>
              <a:buChar char="›"/>
              <a:defRPr lang="de-DE" sz="1600" b="0" kern="120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1254125" indent="-1793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25000"/>
              <a:buFont typeface="Arial" pitchFamily="34" charset="0"/>
              <a:buChar char="›"/>
              <a:defRPr lang="de-DE" sz="1600" b="0" kern="120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 err="1" smtClean="0"/>
              <a:t>Textmasterformate</a:t>
            </a:r>
            <a:r>
              <a:rPr lang="en-US" noProof="0" dirty="0" smtClean="0"/>
              <a:t> durch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 smtClean="0"/>
          </a:p>
          <a:p>
            <a:pPr lvl="1"/>
            <a:r>
              <a:rPr lang="en-US" noProof="0" dirty="0" err="1" smtClean="0"/>
              <a:t>Zweite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Dritte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3"/>
            <a:r>
              <a:rPr lang="en-US" noProof="0" dirty="0" err="1" smtClean="0"/>
              <a:t>Vierte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</p:txBody>
      </p:sp>
      <p:sp>
        <p:nvSpPr>
          <p:cNvPr id="8" name="Inhaltsplatzhalter 3"/>
          <p:cNvSpPr>
            <a:spLocks noGrp="1"/>
          </p:cNvSpPr>
          <p:nvPr>
            <p:ph sz="half" idx="13"/>
          </p:nvPr>
        </p:nvSpPr>
        <p:spPr>
          <a:xfrm>
            <a:off x="6011863" y="1347788"/>
            <a:ext cx="2736850" cy="2808287"/>
          </a:xfrm>
        </p:spPr>
        <p:txBody>
          <a:bodyPr vert="horz" lIns="0" tIns="18000" rIns="0" bIns="18000" rtlCol="0">
            <a:normAutofit/>
          </a:bodyPr>
          <a:lstStyle>
            <a:lvl1pPr marL="177800" indent="-177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25000"/>
              <a:buFont typeface="Arial" pitchFamily="34" charset="0"/>
              <a:buChar char="›"/>
              <a:defRPr lang="de-DE" sz="1600" b="0" kern="120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541338" indent="-1841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25000"/>
              <a:buFont typeface="Arial" pitchFamily="34" charset="0"/>
              <a:buChar char="›"/>
              <a:defRPr lang="de-DE" sz="1600" b="0" kern="120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896938" indent="-177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25000"/>
              <a:buFont typeface="Arial" pitchFamily="34" charset="0"/>
              <a:buChar char="›"/>
              <a:defRPr lang="de-DE" sz="1600" b="0" kern="120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1254125" indent="-1793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25000"/>
              <a:buFont typeface="Arial" pitchFamily="34" charset="0"/>
              <a:buChar char="›"/>
              <a:defRPr lang="de-DE" sz="1600" b="0" kern="120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 err="1" smtClean="0"/>
              <a:t>Textmasterformate</a:t>
            </a:r>
            <a:r>
              <a:rPr lang="en-US" noProof="0" dirty="0" smtClean="0"/>
              <a:t> durch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 smtClean="0"/>
          </a:p>
          <a:p>
            <a:pPr lvl="1"/>
            <a:r>
              <a:rPr lang="en-US" noProof="0" dirty="0" err="1" smtClean="0"/>
              <a:t>Zweite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Dritte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3"/>
            <a:r>
              <a:rPr lang="en-US" noProof="0" dirty="0" err="1" smtClean="0"/>
              <a:t>Vierte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395289" y="303212"/>
            <a:ext cx="8353425" cy="720725"/>
          </a:xfrm>
        </p:spPr>
        <p:txBody>
          <a:bodyPr/>
          <a:lstStyle>
            <a:lvl1pPr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noProof="0" dirty="0" err="1" smtClean="0"/>
              <a:t>Titelmasterformat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fld id="{A144BB05-B6BD-4EAF-8D90-F01B136B4D17}" type="datetime3">
              <a:rPr lang="en-US" noProof="0" smtClean="0"/>
              <a:pPr/>
              <a:t>25 January 2017</a:t>
            </a:fld>
            <a:endParaRPr lang="en-US" noProof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fld id="{ADA48181-2C78-49CB-8C52-912A07842C2E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noProof="0" smtClean="0"/>
              <a:t>Author, © Continental AG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7914532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Four Content Are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95289" y="1347788"/>
            <a:ext cx="4140200" cy="1385887"/>
          </a:xfrm>
        </p:spPr>
        <p:txBody>
          <a:bodyPr vert="horz" lIns="0" tIns="18000" rIns="0" bIns="18000" rtlCol="0">
            <a:normAutofit/>
          </a:bodyPr>
          <a:lstStyle>
            <a:lvl1pPr marL="177800" indent="-177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25000"/>
              <a:buFont typeface="Arial" pitchFamily="34" charset="0"/>
              <a:buChar char="›"/>
              <a:defRPr lang="de-DE" sz="1600" b="0" kern="120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541338" indent="-1841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25000"/>
              <a:buFont typeface="Arial" pitchFamily="34" charset="0"/>
              <a:buChar char="›"/>
              <a:defRPr lang="de-DE" sz="1600" b="0" kern="120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896938" indent="-177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25000"/>
              <a:buFont typeface="Arial" pitchFamily="34" charset="0"/>
              <a:buChar char="›"/>
              <a:defRPr lang="de-DE" sz="1600" b="0" kern="120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1254125" indent="-1793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25000"/>
              <a:buFont typeface="Arial" pitchFamily="34" charset="0"/>
              <a:buChar char="›"/>
              <a:defRPr lang="de-DE" sz="1600" b="0" kern="120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00000"/>
              <a:buFontTx/>
              <a:buNone/>
              <a:defRPr lang="de-DE" sz="1600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 err="1" smtClean="0"/>
              <a:t>Textmasterformate</a:t>
            </a:r>
            <a:r>
              <a:rPr lang="en-US" noProof="0" dirty="0" smtClean="0"/>
              <a:t> durch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 smtClean="0"/>
          </a:p>
          <a:p>
            <a:pPr lvl="1"/>
            <a:r>
              <a:rPr lang="en-US" noProof="0" dirty="0" err="1" smtClean="0"/>
              <a:t>Zweite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Dritte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3"/>
            <a:r>
              <a:rPr lang="en-US" noProof="0" dirty="0" err="1" smtClean="0"/>
              <a:t>Vierte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06927" y="1347788"/>
            <a:ext cx="4141787" cy="1385887"/>
          </a:xfrm>
        </p:spPr>
        <p:txBody>
          <a:bodyPr vert="horz" lIns="0" tIns="18000" rIns="0" bIns="18000" rtlCol="0">
            <a:normAutofit/>
          </a:bodyPr>
          <a:lstStyle>
            <a:lvl1pPr marL="177800" indent="-177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25000"/>
              <a:buFont typeface="Arial" pitchFamily="34" charset="0"/>
              <a:buChar char="›"/>
              <a:defRPr lang="de-DE" sz="1600" b="0" kern="120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541338" indent="-1841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25000"/>
              <a:buFont typeface="Arial" pitchFamily="34" charset="0"/>
              <a:buChar char="›"/>
              <a:defRPr lang="de-DE" sz="1600" b="0" kern="120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896938" indent="-177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25000"/>
              <a:buFont typeface="Arial" pitchFamily="34" charset="0"/>
              <a:buChar char="›"/>
              <a:defRPr lang="de-DE" sz="1600" b="0" kern="120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1254125" indent="-1793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25000"/>
              <a:buFont typeface="Arial" pitchFamily="34" charset="0"/>
              <a:buChar char="›"/>
              <a:defRPr lang="de-DE" sz="1600" b="0" kern="120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00000"/>
              <a:buFontTx/>
              <a:buNone/>
              <a:defRPr lang="de-DE" sz="1600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 err="1" smtClean="0"/>
              <a:t>Textmasterformate</a:t>
            </a:r>
            <a:r>
              <a:rPr lang="en-US" noProof="0" dirty="0" smtClean="0"/>
              <a:t> durch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 smtClean="0"/>
          </a:p>
          <a:p>
            <a:pPr lvl="1"/>
            <a:r>
              <a:rPr lang="en-US" noProof="0" dirty="0" err="1" smtClean="0"/>
              <a:t>Zweite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Dritte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3"/>
            <a:r>
              <a:rPr lang="en-US" noProof="0" dirty="0" err="1" smtClean="0"/>
              <a:t>Vierte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</p:txBody>
      </p:sp>
      <p:sp>
        <p:nvSpPr>
          <p:cNvPr id="12" name="Titel 11"/>
          <p:cNvSpPr>
            <a:spLocks noGrp="1"/>
          </p:cNvSpPr>
          <p:nvPr>
            <p:ph type="title"/>
          </p:nvPr>
        </p:nvSpPr>
        <p:spPr>
          <a:xfrm>
            <a:off x="395289" y="303212"/>
            <a:ext cx="8353425" cy="720725"/>
          </a:xfrm>
        </p:spPr>
        <p:txBody>
          <a:bodyPr/>
          <a:lstStyle>
            <a:lvl1pPr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noProof="0" dirty="0" err="1" smtClean="0"/>
              <a:t>Titelmasterformat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/>
          </a:p>
        </p:txBody>
      </p:sp>
      <p:sp>
        <p:nvSpPr>
          <p:cNvPr id="13" name="Datumsplatzhalter 1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fld id="{BDE66952-8BA7-4545-9894-562BD7F5549F}" type="datetime3">
              <a:rPr lang="en-US" noProof="0" smtClean="0"/>
              <a:pPr/>
              <a:t>25 January 2017</a:t>
            </a:fld>
            <a:endParaRPr lang="en-US" noProof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fld id="{ADA48181-2C78-49CB-8C52-912A07842C2E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5" name="Fußzeilenplatzhalt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noProof="0" smtClean="0"/>
              <a:t>Author, © Continental AG</a:t>
            </a:r>
            <a:endParaRPr lang="en-US" noProof="0"/>
          </a:p>
        </p:txBody>
      </p:sp>
      <p:sp>
        <p:nvSpPr>
          <p:cNvPr id="18" name="Inhaltsplatzhalter 2"/>
          <p:cNvSpPr>
            <a:spLocks noGrp="1"/>
          </p:cNvSpPr>
          <p:nvPr>
            <p:ph sz="half" idx="13"/>
          </p:nvPr>
        </p:nvSpPr>
        <p:spPr>
          <a:xfrm>
            <a:off x="395289" y="2787650"/>
            <a:ext cx="4140199" cy="1368425"/>
          </a:xfrm>
        </p:spPr>
        <p:txBody>
          <a:bodyPr vert="horz" lIns="0" tIns="18000" rIns="0" bIns="18000" rtlCol="0">
            <a:normAutofit/>
          </a:bodyPr>
          <a:lstStyle>
            <a:lvl1pPr marL="177800" indent="-177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25000"/>
              <a:buFont typeface="Arial" pitchFamily="34" charset="0"/>
              <a:buChar char="›"/>
              <a:defRPr lang="de-DE" sz="1600" b="0" kern="120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541338" indent="-1841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25000"/>
              <a:buFont typeface="Arial" pitchFamily="34" charset="0"/>
              <a:buChar char="›"/>
              <a:defRPr lang="de-DE" sz="1600" b="0" kern="120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896938" indent="-177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25000"/>
              <a:buFont typeface="Arial" pitchFamily="34" charset="0"/>
              <a:buChar char="›"/>
              <a:defRPr lang="de-DE" sz="1600" b="0" kern="120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1254125" indent="-1793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25000"/>
              <a:buFont typeface="Arial" pitchFamily="34" charset="0"/>
              <a:buChar char="›"/>
              <a:defRPr lang="de-DE" sz="1600" b="0" kern="120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00000"/>
              <a:buFontTx/>
              <a:buNone/>
              <a:defRPr lang="de-DE" sz="1600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 err="1" smtClean="0"/>
              <a:t>Textmasterformate</a:t>
            </a:r>
            <a:r>
              <a:rPr lang="en-US" noProof="0" dirty="0" smtClean="0"/>
              <a:t> durch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 smtClean="0"/>
          </a:p>
          <a:p>
            <a:pPr lvl="1"/>
            <a:r>
              <a:rPr lang="en-US" noProof="0" dirty="0" err="1" smtClean="0"/>
              <a:t>Zweite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Dritte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3"/>
            <a:r>
              <a:rPr lang="en-US" noProof="0" dirty="0" err="1" smtClean="0"/>
              <a:t>Vierte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</p:txBody>
      </p:sp>
      <p:sp>
        <p:nvSpPr>
          <p:cNvPr id="19" name="Inhaltsplatzhalter 3"/>
          <p:cNvSpPr>
            <a:spLocks noGrp="1"/>
          </p:cNvSpPr>
          <p:nvPr>
            <p:ph sz="half" idx="14"/>
          </p:nvPr>
        </p:nvSpPr>
        <p:spPr>
          <a:xfrm>
            <a:off x="4606926" y="2787650"/>
            <a:ext cx="4141788" cy="1368425"/>
          </a:xfrm>
        </p:spPr>
        <p:txBody>
          <a:bodyPr vert="horz" lIns="0" tIns="18000" rIns="0" bIns="18000" rtlCol="0">
            <a:normAutofit/>
          </a:bodyPr>
          <a:lstStyle>
            <a:lvl1pPr marL="177800" indent="-177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25000"/>
              <a:buFont typeface="Arial" pitchFamily="34" charset="0"/>
              <a:buChar char="›"/>
              <a:defRPr lang="de-DE" sz="1600" b="0" kern="120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541338" indent="-1841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25000"/>
              <a:buFont typeface="Arial" pitchFamily="34" charset="0"/>
              <a:buChar char="›"/>
              <a:defRPr lang="de-DE" sz="1600" b="0" kern="120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896938" indent="-177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25000"/>
              <a:buFont typeface="Arial" pitchFamily="34" charset="0"/>
              <a:buChar char="›"/>
              <a:defRPr lang="de-DE" sz="1600" b="0" kern="120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1254125" indent="-1793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25000"/>
              <a:buFont typeface="Arial" pitchFamily="34" charset="0"/>
              <a:buChar char="›"/>
              <a:defRPr lang="de-DE" sz="1600" b="0" kern="120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00000"/>
              <a:buFontTx/>
              <a:buNone/>
              <a:defRPr lang="de-DE" sz="1600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 err="1" smtClean="0"/>
              <a:t>Textmasterformate</a:t>
            </a:r>
            <a:r>
              <a:rPr lang="en-US" noProof="0" dirty="0" smtClean="0"/>
              <a:t> durch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 smtClean="0"/>
          </a:p>
          <a:p>
            <a:pPr lvl="1"/>
            <a:r>
              <a:rPr lang="en-US" noProof="0" dirty="0" err="1" smtClean="0"/>
              <a:t>Zweite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Dritte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3"/>
            <a:r>
              <a:rPr lang="en-US" noProof="0" dirty="0" err="1" smtClean="0"/>
              <a:t>Vierte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6327969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395289" y="303212"/>
            <a:ext cx="8353425" cy="720725"/>
          </a:xfrm>
        </p:spPr>
        <p:txBody>
          <a:bodyPr/>
          <a:lstStyle>
            <a:lvl1pPr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noProof="0" dirty="0" err="1" smtClean="0"/>
              <a:t>Titelmasterformat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27E051F-9C00-4D71-9B67-0FF240BFCC4F}" type="datetime3">
              <a:rPr lang="en-US" noProof="0" smtClean="0"/>
              <a:pPr/>
              <a:t>25 January 2017</a:t>
            </a:fld>
            <a:endParaRPr lang="en-US" noProof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DA48181-2C78-49CB-8C52-912A07842C2E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Author, © Continental AG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6482012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B9D1A53-3D50-465D-BEE6-D62CB4527C46}" type="datetime3">
              <a:rPr lang="en-US" noProof="0" smtClean="0"/>
              <a:pPr/>
              <a:t>25 January 2017</a:t>
            </a:fld>
            <a:endParaRPr lang="en-US" noProof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DA48181-2C78-49CB-8C52-912A07842C2E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Author, © Continental AG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8913077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(silver)">
    <p:bg>
      <p:bgPr>
        <a:gradFill>
          <a:gsLst>
            <a:gs pos="15000">
              <a:srgbClr val="747474"/>
            </a:gs>
            <a:gs pos="50000">
              <a:srgbClr val="D9D9D9"/>
            </a:gs>
            <a:gs pos="85000">
              <a:srgbClr val="747474"/>
            </a:gs>
          </a:gsLst>
          <a:lin ang="12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289" y="2255334"/>
            <a:ext cx="8353425" cy="1900741"/>
          </a:xfrm>
        </p:spPr>
        <p:txBody>
          <a:bodyPr>
            <a:noAutofit/>
          </a:bodyPr>
          <a:lstStyle>
            <a:lvl1pPr marL="0" indent="0">
              <a:lnSpc>
                <a:spcPct val="113000"/>
              </a:lnSpc>
              <a:buSzPct val="125000"/>
              <a:buFont typeface="Arial" pitchFamily="34" charset="0"/>
              <a:buNone/>
              <a:defRPr sz="2400">
                <a:solidFill>
                  <a:schemeClr val="tx1"/>
                </a:solidFill>
              </a:defRPr>
            </a:lvl1pPr>
            <a:lvl2pPr marL="184150" indent="-184150">
              <a:lnSpc>
                <a:spcPct val="113000"/>
              </a:lnSpc>
              <a:buClr>
                <a:schemeClr val="accent1"/>
              </a:buClr>
              <a:buSzPct val="125000"/>
              <a:buFont typeface="Arial" pitchFamily="34" charset="0"/>
              <a:buChar char="›"/>
              <a:defRPr sz="2400">
                <a:solidFill>
                  <a:schemeClr val="tx1"/>
                </a:solidFill>
              </a:defRPr>
            </a:lvl2pPr>
            <a:lvl3pPr marL="539750" indent="-177800">
              <a:lnSpc>
                <a:spcPct val="113000"/>
              </a:lnSpc>
              <a:buClr>
                <a:schemeClr val="accent1"/>
              </a:buClr>
              <a:buSzPct val="125000"/>
              <a:buFont typeface="Arial" pitchFamily="34" charset="0"/>
              <a:buChar char="›"/>
              <a:defRPr sz="2400">
                <a:solidFill>
                  <a:schemeClr val="tx1"/>
                </a:solidFill>
              </a:defRPr>
            </a:lvl3pPr>
            <a:lvl4pPr marL="895350" indent="-179388">
              <a:lnSpc>
                <a:spcPct val="113000"/>
              </a:lnSpc>
              <a:buClr>
                <a:schemeClr val="accent1"/>
              </a:buClr>
              <a:buSzPct val="125000"/>
              <a:buFont typeface="Arial" pitchFamily="34" charset="0"/>
              <a:buChar char="›"/>
              <a:defRPr sz="2400">
                <a:solidFill>
                  <a:schemeClr val="tx1"/>
                </a:solidFill>
              </a:defRPr>
            </a:lvl4pPr>
            <a:lvl5pPr marL="1257300" indent="-177800">
              <a:lnSpc>
                <a:spcPct val="113000"/>
              </a:lnSpc>
              <a:buClr>
                <a:schemeClr val="accent1"/>
              </a:buClr>
              <a:buSzPct val="125000"/>
              <a:buFont typeface="Arial" pitchFamily="34" charset="0"/>
              <a:buChar char="›"/>
              <a:defRPr sz="2400">
                <a:solidFill>
                  <a:schemeClr val="tx1"/>
                </a:solidFill>
              </a:defRPr>
            </a:lvl5pPr>
          </a:lstStyle>
          <a:p>
            <a:pPr lvl="0"/>
            <a:endParaRPr lang="en-US" noProof="0" dirty="0" smtClean="0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395289" y="1578878"/>
            <a:ext cx="8353425" cy="720000"/>
          </a:xfrm>
        </p:spPr>
        <p:txBody>
          <a:bodyPr anchor="b" anchorCtr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100090C-1313-4C30-8D11-0904BE1DE7B0}" type="datetime3">
              <a:rPr lang="en-US" noProof="0" smtClean="0"/>
              <a:pPr/>
              <a:t>25 January 2017</a:t>
            </a:fld>
            <a:endParaRPr lang="en-US" noProof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DA48181-2C78-49CB-8C52-912A07842C2E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Author, © Continental AG</a:t>
            </a:r>
            <a:endParaRPr lang="en-US" noProof="0"/>
          </a:p>
        </p:txBody>
      </p:sp>
      <p:grpSp>
        <p:nvGrpSpPr>
          <p:cNvPr id="2" name="Gruppieren 15"/>
          <p:cNvGrpSpPr/>
          <p:nvPr userDrawn="1"/>
        </p:nvGrpSpPr>
        <p:grpSpPr>
          <a:xfrm>
            <a:off x="0" y="0"/>
            <a:ext cx="9144000" cy="5143501"/>
            <a:chOff x="0" y="0"/>
            <a:chExt cx="9144000" cy="6858001"/>
          </a:xfrm>
        </p:grpSpPr>
        <p:sp>
          <p:nvSpPr>
            <p:cNvPr id="18" name="Rechteck 17"/>
            <p:cNvSpPr/>
            <p:nvPr userDrawn="1"/>
          </p:nvSpPr>
          <p:spPr>
            <a:xfrm>
              <a:off x="0" y="0"/>
              <a:ext cx="9144000" cy="260351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 noProof="0" smtClean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19" name="Rechteck 18"/>
            <p:cNvSpPr/>
            <p:nvPr userDrawn="1"/>
          </p:nvSpPr>
          <p:spPr>
            <a:xfrm>
              <a:off x="0" y="6597652"/>
              <a:ext cx="9144000" cy="260349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 noProof="0" smtClean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20" name="Rechteck 19"/>
            <p:cNvSpPr/>
            <p:nvPr userDrawn="1"/>
          </p:nvSpPr>
          <p:spPr>
            <a:xfrm>
              <a:off x="0" y="0"/>
              <a:ext cx="179388" cy="6857999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 noProof="0" smtClean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21" name="Rechteck 20"/>
            <p:cNvSpPr/>
            <p:nvPr userDrawn="1"/>
          </p:nvSpPr>
          <p:spPr>
            <a:xfrm>
              <a:off x="8964612" y="0"/>
              <a:ext cx="179387" cy="6857999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 noProof="0" smtClean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pic>
        <p:nvPicPr>
          <p:cNvPr id="22" name="Bild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381647"/>
            <a:ext cx="1857600" cy="57054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" name="Gerade Verbindung 24"/>
          <p:cNvCxnSpPr/>
          <p:nvPr userDrawn="1"/>
        </p:nvCxnSpPr>
        <p:spPr>
          <a:xfrm>
            <a:off x="395289" y="4320706"/>
            <a:ext cx="8353425" cy="0"/>
          </a:xfrm>
          <a:prstGeom prst="line">
            <a:avLst/>
          </a:prstGeom>
          <a:ln w="444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81340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(orange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289" y="2257200"/>
            <a:ext cx="8353425" cy="1898875"/>
          </a:xfrm>
        </p:spPr>
        <p:txBody>
          <a:bodyPr>
            <a:noAutofit/>
          </a:bodyPr>
          <a:lstStyle>
            <a:lvl1pPr marL="0" indent="0">
              <a:lnSpc>
                <a:spcPct val="113000"/>
              </a:lnSpc>
              <a:buSzPct val="125000"/>
              <a:buFont typeface="Arial" pitchFamily="34" charset="0"/>
              <a:buNone/>
              <a:defRPr sz="2400">
                <a:solidFill>
                  <a:schemeClr val="bg1"/>
                </a:solidFill>
              </a:defRPr>
            </a:lvl1pPr>
            <a:lvl2pPr marL="184150" indent="-184150">
              <a:lnSpc>
                <a:spcPct val="113000"/>
              </a:lnSpc>
              <a:buClr>
                <a:schemeClr val="accent1"/>
              </a:buClr>
              <a:buSzPct val="125000"/>
              <a:buFont typeface="Arial" pitchFamily="34" charset="0"/>
              <a:buChar char="›"/>
              <a:defRPr sz="2400">
                <a:solidFill>
                  <a:schemeClr val="tx1"/>
                </a:solidFill>
              </a:defRPr>
            </a:lvl2pPr>
            <a:lvl3pPr marL="539750" indent="-177800">
              <a:lnSpc>
                <a:spcPct val="113000"/>
              </a:lnSpc>
              <a:buClr>
                <a:schemeClr val="accent1"/>
              </a:buClr>
              <a:buSzPct val="125000"/>
              <a:buFont typeface="Arial" pitchFamily="34" charset="0"/>
              <a:buChar char="›"/>
              <a:defRPr sz="2400">
                <a:solidFill>
                  <a:schemeClr val="tx1"/>
                </a:solidFill>
              </a:defRPr>
            </a:lvl3pPr>
            <a:lvl4pPr marL="895350" indent="-179388">
              <a:lnSpc>
                <a:spcPct val="113000"/>
              </a:lnSpc>
              <a:buClr>
                <a:schemeClr val="accent1"/>
              </a:buClr>
              <a:buSzPct val="125000"/>
              <a:buFont typeface="Arial" pitchFamily="34" charset="0"/>
              <a:buChar char="›"/>
              <a:defRPr sz="2400">
                <a:solidFill>
                  <a:schemeClr val="tx1"/>
                </a:solidFill>
              </a:defRPr>
            </a:lvl4pPr>
            <a:lvl5pPr marL="1257300" indent="-177800">
              <a:lnSpc>
                <a:spcPct val="113000"/>
              </a:lnSpc>
              <a:buClr>
                <a:schemeClr val="accent1"/>
              </a:buClr>
              <a:buSzPct val="125000"/>
              <a:buFont typeface="Arial" pitchFamily="34" charset="0"/>
              <a:buChar char="›"/>
              <a:defRPr sz="2400">
                <a:solidFill>
                  <a:schemeClr val="tx1"/>
                </a:solidFill>
              </a:defRPr>
            </a:lvl5pPr>
          </a:lstStyle>
          <a:p>
            <a:pPr lvl="0"/>
            <a:endParaRPr lang="en-US" noProof="0" dirty="0" smtClean="0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395289" y="1580400"/>
            <a:ext cx="8353425" cy="720000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4EADE39-D176-4F20-980F-C8D999BF5D0B}" type="datetime3">
              <a:rPr lang="en-US" noProof="0" smtClean="0"/>
              <a:pPr/>
              <a:t>25 January 2017</a:t>
            </a:fld>
            <a:endParaRPr lang="en-US" noProof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DA48181-2C78-49CB-8C52-912A07842C2E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Author, © Continental AG</a:t>
            </a:r>
            <a:endParaRPr lang="en-US" noProof="0"/>
          </a:p>
        </p:txBody>
      </p:sp>
      <p:grpSp>
        <p:nvGrpSpPr>
          <p:cNvPr id="2" name="Gruppieren 15"/>
          <p:cNvGrpSpPr/>
          <p:nvPr userDrawn="1"/>
        </p:nvGrpSpPr>
        <p:grpSpPr>
          <a:xfrm>
            <a:off x="0" y="0"/>
            <a:ext cx="9144000" cy="5143501"/>
            <a:chOff x="0" y="0"/>
            <a:chExt cx="9144000" cy="6858001"/>
          </a:xfrm>
        </p:grpSpPr>
        <p:sp>
          <p:nvSpPr>
            <p:cNvPr id="18" name="Rechteck 17"/>
            <p:cNvSpPr/>
            <p:nvPr userDrawn="1"/>
          </p:nvSpPr>
          <p:spPr>
            <a:xfrm>
              <a:off x="0" y="0"/>
              <a:ext cx="9144000" cy="260351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 noProof="0" smtClean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19" name="Rechteck 18"/>
            <p:cNvSpPr/>
            <p:nvPr userDrawn="1"/>
          </p:nvSpPr>
          <p:spPr>
            <a:xfrm>
              <a:off x="0" y="6597652"/>
              <a:ext cx="9144000" cy="260349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 noProof="0" smtClean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20" name="Rechteck 19"/>
            <p:cNvSpPr/>
            <p:nvPr userDrawn="1"/>
          </p:nvSpPr>
          <p:spPr>
            <a:xfrm>
              <a:off x="0" y="0"/>
              <a:ext cx="179388" cy="6857999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 noProof="0" smtClean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21" name="Rechteck 20"/>
            <p:cNvSpPr/>
            <p:nvPr userDrawn="1"/>
          </p:nvSpPr>
          <p:spPr>
            <a:xfrm>
              <a:off x="8964612" y="0"/>
              <a:ext cx="179387" cy="6857999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 noProof="0" smtClean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pic>
        <p:nvPicPr>
          <p:cNvPr id="22" name="Bild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381647"/>
            <a:ext cx="1857600" cy="57054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" name="Gerade Verbindung 24"/>
          <p:cNvCxnSpPr/>
          <p:nvPr userDrawn="1"/>
        </p:nvCxnSpPr>
        <p:spPr>
          <a:xfrm>
            <a:off x="395289" y="4320706"/>
            <a:ext cx="8353425" cy="0"/>
          </a:xfrm>
          <a:prstGeom prst="line">
            <a:avLst/>
          </a:prstGeom>
          <a:ln w="444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98444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289" y="2257200"/>
            <a:ext cx="8353425" cy="1898875"/>
          </a:xfrm>
        </p:spPr>
        <p:txBody>
          <a:bodyPr>
            <a:noAutofit/>
          </a:bodyPr>
          <a:lstStyle>
            <a:lvl1pPr marL="0" indent="0">
              <a:lnSpc>
                <a:spcPct val="113000"/>
              </a:lnSpc>
              <a:buSzPct val="125000"/>
              <a:buFont typeface="Arial" pitchFamily="34" charset="0"/>
              <a:buNone/>
              <a:defRPr sz="2400">
                <a:solidFill>
                  <a:schemeClr val="tx1"/>
                </a:solidFill>
              </a:defRPr>
            </a:lvl1pPr>
            <a:lvl2pPr marL="184150" indent="-184150">
              <a:lnSpc>
                <a:spcPct val="113000"/>
              </a:lnSpc>
              <a:buClr>
                <a:schemeClr val="accent1"/>
              </a:buClr>
              <a:buSzPct val="125000"/>
              <a:buFont typeface="Arial" pitchFamily="34" charset="0"/>
              <a:buChar char="›"/>
              <a:defRPr sz="2400">
                <a:solidFill>
                  <a:schemeClr val="tx1"/>
                </a:solidFill>
              </a:defRPr>
            </a:lvl2pPr>
            <a:lvl3pPr marL="539750" indent="-177800">
              <a:lnSpc>
                <a:spcPct val="113000"/>
              </a:lnSpc>
              <a:buClr>
                <a:schemeClr val="accent1"/>
              </a:buClr>
              <a:buSzPct val="125000"/>
              <a:buFont typeface="Arial" pitchFamily="34" charset="0"/>
              <a:buChar char="›"/>
              <a:defRPr sz="2400">
                <a:solidFill>
                  <a:schemeClr val="tx1"/>
                </a:solidFill>
              </a:defRPr>
            </a:lvl3pPr>
            <a:lvl4pPr marL="895350" indent="-179388">
              <a:lnSpc>
                <a:spcPct val="113000"/>
              </a:lnSpc>
              <a:buClr>
                <a:schemeClr val="accent1"/>
              </a:buClr>
              <a:buSzPct val="125000"/>
              <a:buFont typeface="Arial" pitchFamily="34" charset="0"/>
              <a:buChar char="›"/>
              <a:defRPr sz="2400">
                <a:solidFill>
                  <a:schemeClr val="tx1"/>
                </a:solidFill>
              </a:defRPr>
            </a:lvl4pPr>
            <a:lvl5pPr marL="1257300" indent="-177800">
              <a:lnSpc>
                <a:spcPct val="113000"/>
              </a:lnSpc>
              <a:buClr>
                <a:schemeClr val="accent1"/>
              </a:buClr>
              <a:buSzPct val="125000"/>
              <a:buFont typeface="Arial" pitchFamily="34" charset="0"/>
              <a:buChar char="›"/>
              <a:defRPr sz="2400">
                <a:solidFill>
                  <a:schemeClr val="tx1"/>
                </a:solidFill>
              </a:defRPr>
            </a:lvl5pPr>
          </a:lstStyle>
          <a:p>
            <a:pPr lvl="0"/>
            <a:endParaRPr lang="en-US" noProof="0" dirty="0" smtClean="0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395289" y="1580400"/>
            <a:ext cx="8353425" cy="720000"/>
          </a:xfrm>
        </p:spPr>
        <p:txBody>
          <a:bodyPr anchor="b" anchorCtr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0CAE601-AA0A-4E2D-A23A-B8A0B5331932}" type="datetime3">
              <a:rPr lang="en-US" noProof="0" smtClean="0"/>
              <a:pPr/>
              <a:t>25 January 2017</a:t>
            </a:fld>
            <a:endParaRPr lang="en-US" noProof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DA48181-2C78-49CB-8C52-912A07842C2E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Author, © Continental AG</a:t>
            </a:r>
            <a:endParaRPr lang="en-US" noProof="0"/>
          </a:p>
        </p:txBody>
      </p:sp>
      <p:grpSp>
        <p:nvGrpSpPr>
          <p:cNvPr id="2" name="Gruppieren 15"/>
          <p:cNvGrpSpPr/>
          <p:nvPr userDrawn="1"/>
        </p:nvGrpSpPr>
        <p:grpSpPr>
          <a:xfrm>
            <a:off x="0" y="0"/>
            <a:ext cx="9144000" cy="5143501"/>
            <a:chOff x="0" y="0"/>
            <a:chExt cx="9144000" cy="6858001"/>
          </a:xfrm>
        </p:grpSpPr>
        <p:sp>
          <p:nvSpPr>
            <p:cNvPr id="14" name="Rechteck 13"/>
            <p:cNvSpPr/>
            <p:nvPr userDrawn="1"/>
          </p:nvSpPr>
          <p:spPr>
            <a:xfrm>
              <a:off x="0" y="0"/>
              <a:ext cx="9144000" cy="260351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 noProof="0" smtClean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15" name="Rechteck 14"/>
            <p:cNvSpPr/>
            <p:nvPr userDrawn="1"/>
          </p:nvSpPr>
          <p:spPr>
            <a:xfrm>
              <a:off x="0" y="6597652"/>
              <a:ext cx="9144000" cy="260349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 noProof="0" smtClean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16" name="Rechteck 15"/>
            <p:cNvSpPr/>
            <p:nvPr userDrawn="1"/>
          </p:nvSpPr>
          <p:spPr>
            <a:xfrm>
              <a:off x="0" y="0"/>
              <a:ext cx="179388" cy="6857999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 noProof="0" smtClean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17" name="Rechteck 16"/>
            <p:cNvSpPr/>
            <p:nvPr userDrawn="1"/>
          </p:nvSpPr>
          <p:spPr>
            <a:xfrm>
              <a:off x="8964612" y="0"/>
              <a:ext cx="179387" cy="6857999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 noProof="0" smtClean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169119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289" y="1347788"/>
            <a:ext cx="8353425" cy="2808287"/>
          </a:xfrm>
        </p:spPr>
        <p:txBody>
          <a:bodyPr/>
          <a:lstStyle>
            <a:lvl1pPr marL="177800" indent="-177800">
              <a:buSzPct val="125000"/>
              <a:buFont typeface="Arial" pitchFamily="34" charset="0"/>
              <a:buChar char="›"/>
              <a:defRPr>
                <a:solidFill>
                  <a:schemeClr val="tx1"/>
                </a:solidFill>
              </a:defRPr>
            </a:lvl1pPr>
            <a:lvl2pPr marL="541338" indent="-184150">
              <a:buSzPct val="125000"/>
              <a:buFont typeface="Arial" pitchFamily="34" charset="0"/>
              <a:buChar char="›"/>
              <a:defRPr>
                <a:solidFill>
                  <a:schemeClr val="tx1"/>
                </a:solidFill>
              </a:defRPr>
            </a:lvl2pPr>
            <a:lvl3pPr marL="896938" indent="-177800">
              <a:buSzPct val="125000"/>
              <a:buFont typeface="Arial" pitchFamily="34" charset="0"/>
              <a:buChar char="›"/>
              <a:defRPr>
                <a:solidFill>
                  <a:schemeClr val="tx1"/>
                </a:solidFill>
              </a:defRPr>
            </a:lvl3pPr>
            <a:lvl4pPr marL="1254125" indent="-179388">
              <a:buSzPct val="125000"/>
              <a:buFont typeface="Arial" pitchFamily="34" charset="0"/>
              <a:buChar char="›"/>
              <a:defRPr>
                <a:solidFill>
                  <a:schemeClr val="tx1"/>
                </a:solidFill>
              </a:defRPr>
            </a:lvl4pPr>
            <a:lvl5pPr marL="1616075" indent="-177800">
              <a:buSzPct val="125000"/>
              <a:buFont typeface="Arial" pitchFamily="34" charset="0"/>
              <a:buChar char="›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 err="1" smtClean="0"/>
              <a:t>Textmasterformate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 smtClean="0"/>
          </a:p>
          <a:p>
            <a:pPr lvl="1"/>
            <a:r>
              <a:rPr lang="en-US" noProof="0" dirty="0" err="1" smtClean="0"/>
              <a:t>Zweite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Dritte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3"/>
            <a:r>
              <a:rPr lang="en-US" noProof="0" dirty="0" err="1" smtClean="0"/>
              <a:t>Vierte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Fünfte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395289" y="303213"/>
            <a:ext cx="8353425" cy="7207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noProof="0" dirty="0" err="1" smtClean="0"/>
              <a:t>Titelmasterformat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26 </a:t>
            </a:r>
            <a:r>
              <a:rPr lang="en-US" dirty="0" err="1" smtClean="0"/>
              <a:t>Januar</a:t>
            </a:r>
            <a:r>
              <a:rPr lang="en-US" dirty="0" smtClean="0"/>
              <a:t> 2017</a:t>
            </a: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DA48181-2C78-49CB-8C52-912A07842C2E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Björn Stapel, © Continental AG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5672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(black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289" y="2257200"/>
            <a:ext cx="8353425" cy="1898875"/>
          </a:xfrm>
        </p:spPr>
        <p:txBody>
          <a:bodyPr>
            <a:noAutofit/>
          </a:bodyPr>
          <a:lstStyle>
            <a:lvl1pPr marL="0" indent="0">
              <a:lnSpc>
                <a:spcPct val="113000"/>
              </a:lnSpc>
              <a:buSzPct val="125000"/>
              <a:buFont typeface="Arial" pitchFamily="34" charset="0"/>
              <a:buNone/>
              <a:defRPr sz="2400">
                <a:solidFill>
                  <a:schemeClr val="bg1"/>
                </a:solidFill>
              </a:defRPr>
            </a:lvl1pPr>
            <a:lvl2pPr marL="184150" indent="-184150">
              <a:lnSpc>
                <a:spcPct val="113000"/>
              </a:lnSpc>
              <a:buClr>
                <a:schemeClr val="accent1"/>
              </a:buClr>
              <a:buSzPct val="125000"/>
              <a:buFont typeface="Arial" pitchFamily="34" charset="0"/>
              <a:buChar char="›"/>
              <a:defRPr sz="2400">
                <a:solidFill>
                  <a:schemeClr val="tx1"/>
                </a:solidFill>
              </a:defRPr>
            </a:lvl2pPr>
            <a:lvl3pPr marL="539750" indent="-177800">
              <a:lnSpc>
                <a:spcPct val="113000"/>
              </a:lnSpc>
              <a:buClr>
                <a:schemeClr val="accent1"/>
              </a:buClr>
              <a:buSzPct val="125000"/>
              <a:buFont typeface="Arial" pitchFamily="34" charset="0"/>
              <a:buChar char="›"/>
              <a:defRPr sz="2400">
                <a:solidFill>
                  <a:schemeClr val="tx1"/>
                </a:solidFill>
              </a:defRPr>
            </a:lvl3pPr>
            <a:lvl4pPr marL="895350" indent="-179388">
              <a:lnSpc>
                <a:spcPct val="113000"/>
              </a:lnSpc>
              <a:buClr>
                <a:schemeClr val="accent1"/>
              </a:buClr>
              <a:buSzPct val="125000"/>
              <a:buFont typeface="Arial" pitchFamily="34" charset="0"/>
              <a:buChar char="›"/>
              <a:defRPr sz="2400">
                <a:solidFill>
                  <a:schemeClr val="tx1"/>
                </a:solidFill>
              </a:defRPr>
            </a:lvl4pPr>
            <a:lvl5pPr marL="1257300" indent="-177800">
              <a:lnSpc>
                <a:spcPct val="113000"/>
              </a:lnSpc>
              <a:buClr>
                <a:schemeClr val="accent1"/>
              </a:buClr>
              <a:buSzPct val="125000"/>
              <a:buFont typeface="Arial" pitchFamily="34" charset="0"/>
              <a:buChar char="›"/>
              <a:defRPr sz="2400">
                <a:solidFill>
                  <a:schemeClr val="tx1"/>
                </a:solidFill>
              </a:defRPr>
            </a:lvl5pPr>
          </a:lstStyle>
          <a:p>
            <a:pPr lvl="0"/>
            <a:endParaRPr lang="en-US" noProof="0" dirty="0" smtClean="0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395289" y="1580400"/>
            <a:ext cx="8353425" cy="720000"/>
          </a:xfrm>
        </p:spPr>
        <p:txBody>
          <a:bodyPr anchor="b" anchorCtr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A8F701C-372F-4C4A-8037-9EE90099ED8D}" type="datetime3">
              <a:rPr lang="en-US" noProof="0" smtClean="0"/>
              <a:pPr/>
              <a:t>25 January 2017</a:t>
            </a:fld>
            <a:endParaRPr lang="en-US" noProof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DA48181-2C78-49CB-8C52-912A07842C2E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Author, © Continental AG</a:t>
            </a:r>
            <a:endParaRPr lang="en-US" noProof="0"/>
          </a:p>
        </p:txBody>
      </p:sp>
      <p:grpSp>
        <p:nvGrpSpPr>
          <p:cNvPr id="2" name="Gruppieren 15"/>
          <p:cNvGrpSpPr/>
          <p:nvPr userDrawn="1"/>
        </p:nvGrpSpPr>
        <p:grpSpPr>
          <a:xfrm>
            <a:off x="0" y="0"/>
            <a:ext cx="9144000" cy="5143501"/>
            <a:chOff x="0" y="0"/>
            <a:chExt cx="9144000" cy="6858001"/>
          </a:xfrm>
        </p:grpSpPr>
        <p:sp>
          <p:nvSpPr>
            <p:cNvPr id="18" name="Rechteck 17"/>
            <p:cNvSpPr/>
            <p:nvPr userDrawn="1"/>
          </p:nvSpPr>
          <p:spPr>
            <a:xfrm>
              <a:off x="0" y="0"/>
              <a:ext cx="9144000" cy="260351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 noProof="0" smtClean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19" name="Rechteck 18"/>
            <p:cNvSpPr/>
            <p:nvPr userDrawn="1"/>
          </p:nvSpPr>
          <p:spPr>
            <a:xfrm>
              <a:off x="0" y="6597650"/>
              <a:ext cx="9144000" cy="260351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 noProof="0" smtClean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20" name="Rechteck 19"/>
            <p:cNvSpPr/>
            <p:nvPr userDrawn="1"/>
          </p:nvSpPr>
          <p:spPr>
            <a:xfrm>
              <a:off x="0" y="0"/>
              <a:ext cx="179388" cy="6857999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 noProof="0" smtClean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21" name="Rechteck 20"/>
            <p:cNvSpPr/>
            <p:nvPr userDrawn="1"/>
          </p:nvSpPr>
          <p:spPr>
            <a:xfrm>
              <a:off x="8964612" y="0"/>
              <a:ext cx="179387" cy="6857999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 noProof="0" smtClean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cxnSp>
        <p:nvCxnSpPr>
          <p:cNvPr id="23" name="Gerade Verbindung 22"/>
          <p:cNvCxnSpPr/>
          <p:nvPr userDrawn="1"/>
        </p:nvCxnSpPr>
        <p:spPr>
          <a:xfrm>
            <a:off x="395289" y="4320706"/>
            <a:ext cx="8353425" cy="0"/>
          </a:xfrm>
          <a:prstGeom prst="line">
            <a:avLst/>
          </a:prstGeom>
          <a:ln w="444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49887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">
    <p:bg>
      <p:bgPr>
        <a:gradFill>
          <a:gsLst>
            <a:gs pos="15000">
              <a:srgbClr val="747474"/>
            </a:gs>
            <a:gs pos="50000">
              <a:srgbClr val="D9D9D9"/>
            </a:gs>
            <a:gs pos="85000">
              <a:srgbClr val="747474"/>
            </a:gs>
          </a:gsLst>
          <a:lin ang="12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03548" y="2427585"/>
            <a:ext cx="8172140" cy="417600"/>
          </a:xfrm>
        </p:spPr>
        <p:txBody>
          <a:bodyPr tIns="0" rIns="0" bIns="0" anchor="t" anchorCtr="0">
            <a:noAutofit/>
          </a:bodyPr>
          <a:lstStyle>
            <a:lvl1pPr algn="l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noProof="0" dirty="0" err="1" smtClean="0"/>
              <a:t>Titelmasterformat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03548" y="2773185"/>
            <a:ext cx="8172140" cy="878685"/>
          </a:xfrm>
        </p:spPr>
        <p:txBody>
          <a:bodyPr tIns="0" rIns="0" bIns="0" anchor="t" anchorCtr="0">
            <a:no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err="1" smtClean="0"/>
              <a:t>Formatvorlage</a:t>
            </a:r>
            <a:r>
              <a:rPr lang="en-US" noProof="0" dirty="0" smtClean="0"/>
              <a:t> des </a:t>
            </a:r>
            <a:r>
              <a:rPr lang="en-US" noProof="0" dirty="0" err="1" smtClean="0"/>
              <a:t>Untertitelmasters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03548" y="4299942"/>
            <a:ext cx="2628590" cy="367200"/>
          </a:xfrm>
        </p:spPr>
        <p:txBody>
          <a:bodyPr tIns="0" bIns="0" anchor="b" anchorCtr="0">
            <a:normAutofit/>
          </a:bodyPr>
          <a:lstStyle>
            <a:lvl1pPr marL="0" indent="0">
              <a:spcAft>
                <a:spcPts val="0"/>
              </a:spcAft>
              <a:buNone/>
              <a:defRPr sz="900" b="0"/>
            </a:lvl1pPr>
          </a:lstStyle>
          <a:p>
            <a:pPr lvl="0"/>
            <a:r>
              <a:rPr lang="en-US" noProof="0" smtClean="0"/>
              <a:t>URL</a:t>
            </a:r>
          </a:p>
          <a:p>
            <a:pPr lvl="0"/>
            <a:endParaRPr lang="en-US" noProof="0" smtClean="0"/>
          </a:p>
        </p:txBody>
      </p:sp>
      <p:sp>
        <p:nvSpPr>
          <p:cNvPr id="11" name="Textplatzhalt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599892" y="4299942"/>
            <a:ext cx="5075797" cy="367200"/>
          </a:xfrm>
        </p:spPr>
        <p:txBody>
          <a:bodyPr tIns="0" bIns="0" anchor="b" anchorCtr="0">
            <a:normAutofit/>
          </a:bodyPr>
          <a:lstStyle>
            <a:lvl1pPr marL="0" indent="0" algn="r">
              <a:spcAft>
                <a:spcPts val="0"/>
              </a:spcAft>
              <a:buNone/>
              <a:defRPr sz="900" b="0"/>
            </a:lvl1pPr>
          </a:lstStyle>
          <a:p>
            <a:pPr lvl="0"/>
            <a:r>
              <a:rPr lang="en-US" noProof="0" smtClean="0"/>
              <a:t>Division Naming</a:t>
            </a:r>
          </a:p>
          <a:p>
            <a:pPr lvl="0"/>
            <a:endParaRPr lang="en-US" noProof="0" smtClean="0"/>
          </a:p>
        </p:txBody>
      </p:sp>
      <p:grpSp>
        <p:nvGrpSpPr>
          <p:cNvPr id="4" name="Gruppieren 16"/>
          <p:cNvGrpSpPr/>
          <p:nvPr userDrawn="1"/>
        </p:nvGrpSpPr>
        <p:grpSpPr>
          <a:xfrm>
            <a:off x="0" y="-1"/>
            <a:ext cx="9144000" cy="5143502"/>
            <a:chOff x="0" y="-1"/>
            <a:chExt cx="9144000" cy="6858002"/>
          </a:xfrm>
        </p:grpSpPr>
        <p:grpSp>
          <p:nvGrpSpPr>
            <p:cNvPr id="5" name="Gruppieren 15"/>
            <p:cNvGrpSpPr/>
            <p:nvPr userDrawn="1"/>
          </p:nvGrpSpPr>
          <p:grpSpPr>
            <a:xfrm>
              <a:off x="0" y="0"/>
              <a:ext cx="9144000" cy="6858001"/>
              <a:chOff x="0" y="0"/>
              <a:chExt cx="9144000" cy="6858001"/>
            </a:xfrm>
          </p:grpSpPr>
          <p:sp>
            <p:nvSpPr>
              <p:cNvPr id="9" name="Rechteck 8"/>
              <p:cNvSpPr/>
              <p:nvPr userDrawn="1"/>
            </p:nvSpPr>
            <p:spPr>
              <a:xfrm>
                <a:off x="0" y="0"/>
                <a:ext cx="9144000" cy="260351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600" noProof="0" smtClean="0">
                  <a:solidFill>
                    <a:schemeClr val="bg2">
                      <a:lumMod val="10000"/>
                    </a:schemeClr>
                  </a:solidFill>
                </a:endParaRPr>
              </a:p>
            </p:txBody>
          </p:sp>
          <p:sp>
            <p:nvSpPr>
              <p:cNvPr id="12" name="Rechteck 11"/>
              <p:cNvSpPr/>
              <p:nvPr userDrawn="1"/>
            </p:nvSpPr>
            <p:spPr>
              <a:xfrm>
                <a:off x="0" y="6597652"/>
                <a:ext cx="9144000" cy="260349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600" noProof="0" smtClean="0">
                  <a:solidFill>
                    <a:schemeClr val="bg2">
                      <a:lumMod val="10000"/>
                    </a:schemeClr>
                  </a:solidFill>
                </a:endParaRPr>
              </a:p>
            </p:txBody>
          </p:sp>
          <p:sp>
            <p:nvSpPr>
              <p:cNvPr id="13" name="Rechteck 12"/>
              <p:cNvSpPr/>
              <p:nvPr userDrawn="1"/>
            </p:nvSpPr>
            <p:spPr>
              <a:xfrm>
                <a:off x="0" y="0"/>
                <a:ext cx="179388" cy="6857999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600" noProof="0" smtClean="0">
                  <a:solidFill>
                    <a:schemeClr val="bg2">
                      <a:lumMod val="10000"/>
                    </a:schemeClr>
                  </a:solidFill>
                </a:endParaRPr>
              </a:p>
            </p:txBody>
          </p:sp>
          <p:sp>
            <p:nvSpPr>
              <p:cNvPr id="15" name="Rechteck 14"/>
              <p:cNvSpPr/>
              <p:nvPr userDrawn="1"/>
            </p:nvSpPr>
            <p:spPr>
              <a:xfrm>
                <a:off x="8964612" y="0"/>
                <a:ext cx="179387" cy="6857999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600" noProof="0" smtClean="0">
                  <a:solidFill>
                    <a:schemeClr val="bg2">
                      <a:lumMod val="10000"/>
                    </a:schemeClr>
                  </a:solidFill>
                </a:endParaRPr>
              </a:p>
            </p:txBody>
          </p:sp>
        </p:grpSp>
        <p:pic>
          <p:nvPicPr>
            <p:cNvPr id="14" name="Grafik 13"/>
            <p:cNvPicPr>
              <a:picLocks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3238" y="-1"/>
              <a:ext cx="2555876" cy="17483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996260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big Picture">
    <p:bg>
      <p:bgPr>
        <a:gradFill>
          <a:gsLst>
            <a:gs pos="15000">
              <a:srgbClr val="747474"/>
            </a:gs>
            <a:gs pos="50000">
              <a:srgbClr val="D9D9D9"/>
            </a:gs>
            <a:gs pos="85000">
              <a:srgbClr val="747474"/>
            </a:gs>
          </a:gsLst>
          <a:lin ang="12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hteck 35"/>
          <p:cNvSpPr/>
          <p:nvPr userDrawn="1"/>
        </p:nvSpPr>
        <p:spPr>
          <a:xfrm>
            <a:off x="179389" y="195263"/>
            <a:ext cx="8785225" cy="4752975"/>
          </a:xfrm>
          <a:prstGeom prst="rect">
            <a:avLst/>
          </a:prstGeom>
          <a:pattFill prst="wdUpDiag">
            <a:fgClr>
              <a:schemeClr val="accent5"/>
            </a:fgClr>
            <a:bgClr>
              <a:schemeClr val="accent6"/>
            </a:bgClr>
          </a:pattFill>
          <a:ln w="952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600" noProof="0" dirty="0" err="1" smtClean="0">
                <a:solidFill>
                  <a:schemeClr val="bg1"/>
                </a:solidFill>
              </a:rPr>
              <a:t>Bitte</a:t>
            </a:r>
            <a:r>
              <a:rPr lang="en-US" sz="1600" baseline="0" noProof="0" dirty="0" smtClean="0">
                <a:solidFill>
                  <a:schemeClr val="bg1"/>
                </a:solidFill>
              </a:rPr>
              <a:t> </a:t>
            </a:r>
            <a:r>
              <a:rPr lang="en-US" sz="1600" baseline="0" noProof="0" dirty="0" err="1" smtClean="0">
                <a:solidFill>
                  <a:schemeClr val="bg1"/>
                </a:solidFill>
              </a:rPr>
              <a:t>decken</a:t>
            </a:r>
            <a:r>
              <a:rPr lang="en-US" sz="1600" baseline="0" noProof="0" dirty="0" smtClean="0">
                <a:solidFill>
                  <a:schemeClr val="bg1"/>
                </a:solidFill>
              </a:rPr>
              <a:t> </a:t>
            </a:r>
            <a:r>
              <a:rPr lang="en-US" sz="1600" baseline="0" noProof="0" dirty="0" err="1" smtClean="0">
                <a:solidFill>
                  <a:schemeClr val="bg1"/>
                </a:solidFill>
              </a:rPr>
              <a:t>Sie</a:t>
            </a:r>
            <a:r>
              <a:rPr lang="en-US" sz="1600" baseline="0" noProof="0" dirty="0" smtClean="0">
                <a:solidFill>
                  <a:schemeClr val="bg1"/>
                </a:solidFill>
              </a:rPr>
              <a:t> die </a:t>
            </a:r>
            <a:r>
              <a:rPr lang="en-US" sz="1600" baseline="0" noProof="0" dirty="0" err="1" smtClean="0">
                <a:solidFill>
                  <a:schemeClr val="bg1"/>
                </a:solidFill>
              </a:rPr>
              <a:t>schraffierte</a:t>
            </a:r>
            <a:r>
              <a:rPr lang="en-US" sz="1600" baseline="0" noProof="0" dirty="0" smtClean="0">
                <a:solidFill>
                  <a:schemeClr val="bg1"/>
                </a:solidFill>
              </a:rPr>
              <a:t> </a:t>
            </a:r>
            <a:r>
              <a:rPr lang="en-US" sz="1600" baseline="0" noProof="0" dirty="0" err="1" smtClean="0">
                <a:solidFill>
                  <a:schemeClr val="bg1"/>
                </a:solidFill>
              </a:rPr>
              <a:t>Fläche</a:t>
            </a:r>
            <a:r>
              <a:rPr lang="en-US" sz="1600" baseline="0" noProof="0" dirty="0" smtClean="0">
                <a:solidFill>
                  <a:schemeClr val="bg1"/>
                </a:solidFill>
              </a:rPr>
              <a:t> </a:t>
            </a:r>
            <a:r>
              <a:rPr lang="en-US" sz="1600" baseline="0" noProof="0" dirty="0" err="1" smtClean="0">
                <a:solidFill>
                  <a:schemeClr val="bg1"/>
                </a:solidFill>
              </a:rPr>
              <a:t>mit</a:t>
            </a:r>
            <a:r>
              <a:rPr lang="en-US" sz="1600" baseline="0" noProof="0" dirty="0" smtClean="0">
                <a:solidFill>
                  <a:schemeClr val="bg1"/>
                </a:solidFill>
              </a:rPr>
              <a:t> </a:t>
            </a:r>
            <a:r>
              <a:rPr lang="en-US" sz="1600" baseline="0" noProof="0" dirty="0" err="1" smtClean="0">
                <a:solidFill>
                  <a:schemeClr val="bg1"/>
                </a:solidFill>
              </a:rPr>
              <a:t>einem</a:t>
            </a:r>
            <a:r>
              <a:rPr lang="en-US" sz="1600" baseline="0" noProof="0" dirty="0" smtClean="0">
                <a:solidFill>
                  <a:schemeClr val="bg1"/>
                </a:solidFill>
              </a:rPr>
              <a:t> </a:t>
            </a:r>
            <a:r>
              <a:rPr lang="en-US" sz="1600" baseline="0" noProof="0" dirty="0" err="1" smtClean="0">
                <a:solidFill>
                  <a:schemeClr val="bg1"/>
                </a:solidFill>
              </a:rPr>
              <a:t>Bild</a:t>
            </a:r>
            <a:r>
              <a:rPr lang="en-US" sz="1600" baseline="0" noProof="0" dirty="0" smtClean="0">
                <a:solidFill>
                  <a:schemeClr val="bg1"/>
                </a:solidFill>
              </a:rPr>
              <a:t> ab</a:t>
            </a:r>
            <a:r>
              <a:rPr lang="en-US" sz="1600" noProof="0" dirty="0" smtClean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en-US" sz="1600" noProof="0" dirty="0" smtClean="0">
                <a:solidFill>
                  <a:schemeClr val="bg1"/>
                </a:solidFill>
              </a:rPr>
              <a:t>Please cover</a:t>
            </a:r>
            <a:r>
              <a:rPr lang="en-US" sz="1600" baseline="0" noProof="0" dirty="0" smtClean="0">
                <a:solidFill>
                  <a:schemeClr val="bg1"/>
                </a:solidFill>
              </a:rPr>
              <a:t> the shaded area with a picture</a:t>
            </a:r>
            <a:r>
              <a:rPr lang="en-US" sz="1600" noProof="0" dirty="0" smtClean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en-US" sz="1600" noProof="0" dirty="0" smtClean="0">
                <a:solidFill>
                  <a:schemeClr val="bg1"/>
                </a:solidFill>
              </a:rPr>
              <a:t>(24,4 x 13,2 cm)</a:t>
            </a:r>
            <a:endParaRPr lang="en-US" sz="1600" noProof="0" dirty="0">
              <a:solidFill>
                <a:schemeClr val="bg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03548" y="3110400"/>
            <a:ext cx="8172141" cy="417600"/>
          </a:xfrm>
        </p:spPr>
        <p:txBody>
          <a:bodyPr tIns="0" rIns="0" bIns="0" anchor="t" anchorCtr="0">
            <a:noAutofit/>
          </a:bodyPr>
          <a:lstStyle>
            <a:lvl1pPr algn="l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noProof="0" dirty="0" err="1" smtClean="0"/>
              <a:t>Titelmasterformat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03548" y="3456000"/>
            <a:ext cx="8172140" cy="843942"/>
          </a:xfrm>
        </p:spPr>
        <p:txBody>
          <a:bodyPr tIns="0" rIns="0" bIns="0" anchor="t" anchorCtr="0">
            <a:no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err="1" smtClean="0"/>
              <a:t>Formatvorlage</a:t>
            </a:r>
            <a:r>
              <a:rPr lang="en-US" noProof="0" dirty="0" smtClean="0"/>
              <a:t> des </a:t>
            </a:r>
            <a:r>
              <a:rPr lang="en-US" noProof="0" dirty="0" err="1" smtClean="0"/>
              <a:t>Untertitelmasters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03548" y="4299942"/>
            <a:ext cx="2628590" cy="367200"/>
          </a:xfrm>
        </p:spPr>
        <p:txBody>
          <a:bodyPr tIns="0" bIns="0" anchor="b" anchorCtr="0">
            <a:normAutofit/>
          </a:bodyPr>
          <a:lstStyle>
            <a:lvl1pPr marL="0" indent="0">
              <a:spcAft>
                <a:spcPts val="0"/>
              </a:spcAft>
              <a:buNone/>
              <a:defRPr sz="9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URL</a:t>
            </a:r>
          </a:p>
          <a:p>
            <a:pPr lvl="0"/>
            <a:endParaRPr lang="en-US" noProof="0" smtClean="0"/>
          </a:p>
        </p:txBody>
      </p:sp>
      <p:sp>
        <p:nvSpPr>
          <p:cNvPr id="11" name="Textplatzhalt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599892" y="4299942"/>
            <a:ext cx="5075797" cy="367200"/>
          </a:xfrm>
        </p:spPr>
        <p:txBody>
          <a:bodyPr tIns="0" bIns="0" anchor="b" anchorCtr="0">
            <a:normAutofit/>
          </a:bodyPr>
          <a:lstStyle>
            <a:lvl1pPr marL="0" indent="0" algn="r">
              <a:spcAft>
                <a:spcPts val="0"/>
              </a:spcAft>
              <a:buNone/>
              <a:defRPr sz="9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Division Naming</a:t>
            </a:r>
          </a:p>
          <a:p>
            <a:pPr lvl="0"/>
            <a:endParaRPr lang="en-US" noProof="0" smtClean="0"/>
          </a:p>
        </p:txBody>
      </p:sp>
      <p:grpSp>
        <p:nvGrpSpPr>
          <p:cNvPr id="4" name="Gruppieren 15"/>
          <p:cNvGrpSpPr/>
          <p:nvPr userDrawn="1"/>
        </p:nvGrpSpPr>
        <p:grpSpPr>
          <a:xfrm>
            <a:off x="0" y="0"/>
            <a:ext cx="9144000" cy="5143501"/>
            <a:chOff x="0" y="0"/>
            <a:chExt cx="9144000" cy="6858001"/>
          </a:xfrm>
        </p:grpSpPr>
        <p:sp>
          <p:nvSpPr>
            <p:cNvPr id="16" name="Rechteck 15"/>
            <p:cNvSpPr/>
            <p:nvPr userDrawn="1"/>
          </p:nvSpPr>
          <p:spPr>
            <a:xfrm>
              <a:off x="0" y="0"/>
              <a:ext cx="9144000" cy="260351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 noProof="0" smtClean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17" name="Rechteck 16"/>
            <p:cNvSpPr/>
            <p:nvPr userDrawn="1"/>
          </p:nvSpPr>
          <p:spPr>
            <a:xfrm>
              <a:off x="0" y="6597652"/>
              <a:ext cx="9144000" cy="260349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 noProof="0" smtClean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18" name="Rechteck 17"/>
            <p:cNvSpPr/>
            <p:nvPr userDrawn="1"/>
          </p:nvSpPr>
          <p:spPr>
            <a:xfrm>
              <a:off x="0" y="0"/>
              <a:ext cx="179388" cy="6857999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 noProof="0" smtClean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19" name="Rechteck 18"/>
            <p:cNvSpPr/>
            <p:nvPr userDrawn="1"/>
          </p:nvSpPr>
          <p:spPr>
            <a:xfrm>
              <a:off x="8964612" y="0"/>
              <a:ext cx="179387" cy="6857999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 noProof="0" smtClean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30" name="Textplatzhalter 29"/>
          <p:cNvSpPr>
            <a:spLocks noGrp="1"/>
          </p:cNvSpPr>
          <p:nvPr>
            <p:ph type="body" sz="quarter" idx="12" hasCustomPrompt="1"/>
          </p:nvPr>
        </p:nvSpPr>
        <p:spPr>
          <a:xfrm>
            <a:off x="503239" y="1"/>
            <a:ext cx="2555875" cy="1311274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spcAft>
                <a:spcPts val="0"/>
              </a:spcAft>
              <a:buNone/>
              <a:defRPr sz="800"/>
            </a:lvl1pPr>
          </a:lstStyle>
          <a:p>
            <a:pPr lvl="0"/>
            <a:r>
              <a:rPr lang="en-US" noProof="0" smtClean="0"/>
              <a:t>Das Quality Seal hat im Vordergrund zu stehen.</a:t>
            </a:r>
            <a:br>
              <a:rPr lang="en-US" noProof="0" smtClean="0"/>
            </a:br>
            <a:r>
              <a:rPr lang="en-US" noProof="0" smtClean="0"/>
              <a:t>Bitte ändern Sie nicht die Größe oder Position.</a:t>
            </a:r>
            <a:br>
              <a:rPr lang="en-US" noProof="0" smtClean="0"/>
            </a:br>
            <a:r>
              <a:rPr lang="en-US" noProof="0" smtClean="0"/>
              <a:t>The Quality Seal has to stay on top. </a:t>
            </a:r>
            <a:br>
              <a:rPr lang="en-US" noProof="0" smtClean="0"/>
            </a:br>
            <a:r>
              <a:rPr lang="en-US" noProof="0" smtClean="0"/>
              <a:t>Please do not change size or position.</a:t>
            </a:r>
          </a:p>
          <a:p>
            <a:pPr lvl="0"/>
            <a:endParaRPr lang="en-US" noProof="0"/>
          </a:p>
        </p:txBody>
      </p:sp>
      <p:sp>
        <p:nvSpPr>
          <p:cNvPr id="31" name="Rechteck 30"/>
          <p:cNvSpPr/>
          <p:nvPr userDrawn="1"/>
        </p:nvSpPr>
        <p:spPr>
          <a:xfrm>
            <a:off x="503548" y="-425553"/>
            <a:ext cx="8640452" cy="360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72000" tIns="46800" rIns="72000" bIns="46800" rtlCol="0" anchor="t" anchorCtr="0"/>
          <a:lstStyle/>
          <a:p>
            <a:r>
              <a:rPr lang="en-US" sz="900" noProof="0" smtClean="0">
                <a:solidFill>
                  <a:schemeClr val="tx1"/>
                </a:solidFill>
              </a:rPr>
              <a:t>Wenn Sie ein neues Bild einfügen: Klicken Sie mit der rechten Maustaste auf das Bild und wählen „In den Hintergrund“, um das Bild hinter das Quality Seal zu bringen.</a:t>
            </a:r>
          </a:p>
          <a:p>
            <a:r>
              <a:rPr lang="en-US" sz="900" noProof="0" smtClean="0">
                <a:solidFill>
                  <a:schemeClr val="tx1"/>
                </a:solidFill>
              </a:rPr>
              <a:t>If you insert a new picture: Right click on the picture and select “Send to the back” to position it behind the Quality Seal.</a:t>
            </a:r>
          </a:p>
        </p:txBody>
      </p:sp>
      <p:cxnSp>
        <p:nvCxnSpPr>
          <p:cNvPr id="32" name="Gerade Verbindung 31"/>
          <p:cNvCxnSpPr/>
          <p:nvPr userDrawn="1"/>
        </p:nvCxnSpPr>
        <p:spPr>
          <a:xfrm>
            <a:off x="503548" y="-128550"/>
            <a:ext cx="0" cy="10038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32"/>
          <p:cNvCxnSpPr/>
          <p:nvPr userDrawn="1"/>
        </p:nvCxnSpPr>
        <p:spPr>
          <a:xfrm>
            <a:off x="3059832" y="-128550"/>
            <a:ext cx="0" cy="10038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34"/>
          <p:cNvCxnSpPr/>
          <p:nvPr userDrawn="1"/>
        </p:nvCxnSpPr>
        <p:spPr>
          <a:xfrm rot="5400000">
            <a:off x="-113608" y="-66920"/>
            <a:ext cx="0" cy="133840"/>
          </a:xfrm>
          <a:prstGeom prst="line">
            <a:avLst/>
          </a:prstGeom>
          <a:ln w="31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21"/>
          <p:cNvCxnSpPr/>
          <p:nvPr userDrawn="1"/>
        </p:nvCxnSpPr>
        <p:spPr>
          <a:xfrm rot="5400000">
            <a:off x="-103432" y="1243480"/>
            <a:ext cx="0" cy="133840"/>
          </a:xfrm>
          <a:prstGeom prst="line">
            <a:avLst/>
          </a:prstGeom>
          <a:ln w="31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90632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(silver)">
    <p:bg>
      <p:bgPr>
        <a:gradFill>
          <a:gsLst>
            <a:gs pos="15000">
              <a:srgbClr val="747474"/>
            </a:gs>
            <a:gs pos="50000">
              <a:srgbClr val="D9D9D9"/>
            </a:gs>
            <a:gs pos="85000">
              <a:srgbClr val="747474"/>
            </a:gs>
          </a:gsLst>
          <a:lin ang="12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289" y="1347788"/>
            <a:ext cx="8353425" cy="2808287"/>
          </a:xfrm>
        </p:spPr>
        <p:txBody>
          <a:bodyPr/>
          <a:lstStyle>
            <a:lvl1pPr marL="0" indent="0">
              <a:lnSpc>
                <a:spcPct val="113000"/>
              </a:lnSpc>
              <a:buSzPct val="125000"/>
              <a:buFont typeface="Arial" pitchFamily="34" charset="0"/>
              <a:buNone/>
              <a:defRPr>
                <a:solidFill>
                  <a:schemeClr val="tx1"/>
                </a:solidFill>
              </a:defRPr>
            </a:lvl1pPr>
            <a:lvl2pPr marL="184150" indent="-184150">
              <a:lnSpc>
                <a:spcPct val="113000"/>
              </a:lnSpc>
              <a:buClr>
                <a:schemeClr val="accent1"/>
              </a:buClr>
              <a:buSzPct val="125000"/>
              <a:buFont typeface="Arial" pitchFamily="34" charset="0"/>
              <a:buChar char="›"/>
              <a:defRPr>
                <a:solidFill>
                  <a:schemeClr val="tx1"/>
                </a:solidFill>
              </a:defRPr>
            </a:lvl2pPr>
            <a:lvl3pPr marL="539750" indent="-177800">
              <a:lnSpc>
                <a:spcPct val="113000"/>
              </a:lnSpc>
              <a:buClr>
                <a:schemeClr val="accent1"/>
              </a:buClr>
              <a:buSzPct val="125000"/>
              <a:buFont typeface="Arial" pitchFamily="34" charset="0"/>
              <a:buChar char="›"/>
              <a:defRPr>
                <a:solidFill>
                  <a:schemeClr val="tx1"/>
                </a:solidFill>
              </a:defRPr>
            </a:lvl3pPr>
            <a:lvl4pPr marL="895350" indent="-179388">
              <a:lnSpc>
                <a:spcPct val="113000"/>
              </a:lnSpc>
              <a:buClr>
                <a:schemeClr val="accent1"/>
              </a:buClr>
              <a:buSzPct val="125000"/>
              <a:buFont typeface="Arial" pitchFamily="34" charset="0"/>
              <a:buChar char="›"/>
              <a:defRPr>
                <a:solidFill>
                  <a:schemeClr val="tx1"/>
                </a:solidFill>
              </a:defRPr>
            </a:lvl4pPr>
            <a:lvl5pPr marL="1257300" indent="-177800">
              <a:lnSpc>
                <a:spcPct val="113000"/>
              </a:lnSpc>
              <a:buClr>
                <a:schemeClr val="accent1"/>
              </a:buClr>
              <a:buSzPct val="125000"/>
              <a:buFont typeface="Arial" pitchFamily="34" charset="0"/>
              <a:buChar char="›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 err="1" smtClean="0"/>
              <a:t>Textmasterformate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 smtClean="0"/>
          </a:p>
          <a:p>
            <a:pPr lvl="1"/>
            <a:r>
              <a:rPr lang="en-US" noProof="0" dirty="0" err="1" smtClean="0"/>
              <a:t>Zweite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Dritte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3"/>
            <a:r>
              <a:rPr lang="en-US" noProof="0" dirty="0" err="1" smtClean="0"/>
              <a:t>Vierte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Fünfte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395289" y="303212"/>
            <a:ext cx="8353425" cy="720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noProof="0" dirty="0" err="1" smtClean="0"/>
              <a:t>Titelmasterformat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A50E087-B423-4C18-9429-A1A5FB87DB96}" type="datetime3">
              <a:rPr lang="en-US" noProof="0" smtClean="0"/>
              <a:pPr/>
              <a:t>25 January 2017</a:t>
            </a:fld>
            <a:endParaRPr lang="en-US" noProof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DA48181-2C78-49CB-8C52-912A07842C2E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Author, © Continental AG</a:t>
            </a:r>
            <a:endParaRPr lang="en-US" noProof="0"/>
          </a:p>
        </p:txBody>
      </p:sp>
      <p:pic>
        <p:nvPicPr>
          <p:cNvPr id="15" name="Bild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381647"/>
            <a:ext cx="1857600" cy="57054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ruppieren 15"/>
          <p:cNvGrpSpPr/>
          <p:nvPr userDrawn="1"/>
        </p:nvGrpSpPr>
        <p:grpSpPr>
          <a:xfrm>
            <a:off x="0" y="0"/>
            <a:ext cx="9144000" cy="5143501"/>
            <a:chOff x="0" y="0"/>
            <a:chExt cx="9144000" cy="6858001"/>
          </a:xfrm>
        </p:grpSpPr>
        <p:sp>
          <p:nvSpPr>
            <p:cNvPr id="20" name="Rechteck 19"/>
            <p:cNvSpPr/>
            <p:nvPr userDrawn="1"/>
          </p:nvSpPr>
          <p:spPr>
            <a:xfrm>
              <a:off x="0" y="0"/>
              <a:ext cx="9144000" cy="260351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 noProof="0" smtClean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21" name="Rechteck 20"/>
            <p:cNvSpPr/>
            <p:nvPr userDrawn="1"/>
          </p:nvSpPr>
          <p:spPr>
            <a:xfrm>
              <a:off x="0" y="6597652"/>
              <a:ext cx="9144000" cy="260349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 noProof="0" smtClean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22" name="Rechteck 21"/>
            <p:cNvSpPr/>
            <p:nvPr userDrawn="1"/>
          </p:nvSpPr>
          <p:spPr>
            <a:xfrm>
              <a:off x="0" y="0"/>
              <a:ext cx="179388" cy="6857999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 noProof="0" smtClean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23" name="Rechteck 22"/>
            <p:cNvSpPr/>
            <p:nvPr userDrawn="1"/>
          </p:nvSpPr>
          <p:spPr>
            <a:xfrm>
              <a:off x="8964612" y="0"/>
              <a:ext cx="179387" cy="6857999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 noProof="0" smtClean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cxnSp>
        <p:nvCxnSpPr>
          <p:cNvPr id="25" name="Gerade Verbindung 24"/>
          <p:cNvCxnSpPr/>
          <p:nvPr userDrawn="1"/>
        </p:nvCxnSpPr>
        <p:spPr>
          <a:xfrm>
            <a:off x="395289" y="4320706"/>
            <a:ext cx="8353425" cy="0"/>
          </a:xfrm>
          <a:prstGeom prst="line">
            <a:avLst/>
          </a:prstGeom>
          <a:ln w="444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50126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(orange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289" y="1347788"/>
            <a:ext cx="8353425" cy="2808287"/>
          </a:xfrm>
        </p:spPr>
        <p:txBody>
          <a:bodyPr/>
          <a:lstStyle>
            <a:lvl1pPr marL="0" indent="0">
              <a:lnSpc>
                <a:spcPct val="113000"/>
              </a:lnSpc>
              <a:buSzPct val="125000"/>
              <a:buFont typeface="Arial" pitchFamily="34" charset="0"/>
              <a:buNone/>
              <a:defRPr>
                <a:solidFill>
                  <a:schemeClr val="bg1"/>
                </a:solidFill>
              </a:defRPr>
            </a:lvl1pPr>
            <a:lvl2pPr marL="184150" indent="-184150">
              <a:lnSpc>
                <a:spcPct val="113000"/>
              </a:lnSpc>
              <a:buClr>
                <a:schemeClr val="bg1"/>
              </a:buClr>
              <a:buSzPct val="125000"/>
              <a:buFont typeface="Arial" pitchFamily="34" charset="0"/>
              <a:buChar char="›"/>
              <a:defRPr>
                <a:solidFill>
                  <a:schemeClr val="bg1"/>
                </a:solidFill>
              </a:defRPr>
            </a:lvl2pPr>
            <a:lvl3pPr marL="539750" indent="-177800">
              <a:lnSpc>
                <a:spcPct val="113000"/>
              </a:lnSpc>
              <a:buClr>
                <a:schemeClr val="bg1"/>
              </a:buClr>
              <a:buSzPct val="125000"/>
              <a:buFont typeface="Arial" pitchFamily="34" charset="0"/>
              <a:buChar char="›"/>
              <a:defRPr>
                <a:solidFill>
                  <a:schemeClr val="bg1"/>
                </a:solidFill>
              </a:defRPr>
            </a:lvl3pPr>
            <a:lvl4pPr marL="895350" indent="-179388">
              <a:lnSpc>
                <a:spcPct val="113000"/>
              </a:lnSpc>
              <a:buClr>
                <a:schemeClr val="bg1"/>
              </a:buClr>
              <a:buSzPct val="125000"/>
              <a:buFont typeface="Arial" pitchFamily="34" charset="0"/>
              <a:buChar char="›"/>
              <a:defRPr>
                <a:solidFill>
                  <a:schemeClr val="bg1"/>
                </a:solidFill>
              </a:defRPr>
            </a:lvl4pPr>
            <a:lvl5pPr marL="1257300" indent="-177800">
              <a:lnSpc>
                <a:spcPct val="113000"/>
              </a:lnSpc>
              <a:buClr>
                <a:schemeClr val="bg1"/>
              </a:buClr>
              <a:buSzPct val="125000"/>
              <a:buFont typeface="Arial" pitchFamily="34" charset="0"/>
              <a:buChar char="›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 err="1" smtClean="0"/>
              <a:t>Textmasterformate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 smtClean="0"/>
          </a:p>
          <a:p>
            <a:pPr lvl="1"/>
            <a:r>
              <a:rPr lang="en-US" noProof="0" dirty="0" err="1" smtClean="0"/>
              <a:t>Zweite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Dritte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3"/>
            <a:r>
              <a:rPr lang="en-US" noProof="0" dirty="0" err="1" smtClean="0"/>
              <a:t>Vierte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Fünfte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395289" y="303212"/>
            <a:ext cx="8353425" cy="72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 err="1" smtClean="0"/>
              <a:t>Titelmasterformat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A0CE834-690D-4F26-8C93-130BA36FD7C0}" type="datetime3">
              <a:rPr lang="en-US" noProof="0" smtClean="0"/>
              <a:pPr/>
              <a:t>25 January 2017</a:t>
            </a:fld>
            <a:endParaRPr lang="en-US" noProof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DA48181-2C78-49CB-8C52-912A07842C2E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Author, © Continental AG</a:t>
            </a:r>
            <a:endParaRPr lang="en-US" noProof="0"/>
          </a:p>
        </p:txBody>
      </p:sp>
      <p:grpSp>
        <p:nvGrpSpPr>
          <p:cNvPr id="2" name="Gruppieren 15"/>
          <p:cNvGrpSpPr/>
          <p:nvPr userDrawn="1"/>
        </p:nvGrpSpPr>
        <p:grpSpPr>
          <a:xfrm>
            <a:off x="0" y="0"/>
            <a:ext cx="9144000" cy="5143501"/>
            <a:chOff x="0" y="0"/>
            <a:chExt cx="9144000" cy="6858001"/>
          </a:xfrm>
        </p:grpSpPr>
        <p:sp>
          <p:nvSpPr>
            <p:cNvPr id="14" name="Rechteck 13"/>
            <p:cNvSpPr/>
            <p:nvPr userDrawn="1"/>
          </p:nvSpPr>
          <p:spPr>
            <a:xfrm>
              <a:off x="0" y="0"/>
              <a:ext cx="9144000" cy="260351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 noProof="0" smtClean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19" name="Rechteck 18"/>
            <p:cNvSpPr/>
            <p:nvPr userDrawn="1"/>
          </p:nvSpPr>
          <p:spPr>
            <a:xfrm>
              <a:off x="0" y="6597652"/>
              <a:ext cx="9144000" cy="260349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 noProof="0" smtClean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20" name="Rechteck 19"/>
            <p:cNvSpPr/>
            <p:nvPr userDrawn="1"/>
          </p:nvSpPr>
          <p:spPr>
            <a:xfrm>
              <a:off x="0" y="0"/>
              <a:ext cx="179388" cy="6857999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 noProof="0" smtClean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21" name="Rechteck 20"/>
            <p:cNvSpPr/>
            <p:nvPr userDrawn="1"/>
          </p:nvSpPr>
          <p:spPr>
            <a:xfrm>
              <a:off x="8964612" y="0"/>
              <a:ext cx="179387" cy="6857999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 noProof="0" smtClean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cxnSp>
        <p:nvCxnSpPr>
          <p:cNvPr id="24" name="Gerade Verbindung 23"/>
          <p:cNvCxnSpPr/>
          <p:nvPr userDrawn="1"/>
        </p:nvCxnSpPr>
        <p:spPr>
          <a:xfrm>
            <a:off x="395289" y="4320706"/>
            <a:ext cx="8353425" cy="0"/>
          </a:xfrm>
          <a:prstGeom prst="line">
            <a:avLst/>
          </a:prstGeom>
          <a:ln w="444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Bild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381647"/>
            <a:ext cx="1857600" cy="5705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833892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289" y="1347788"/>
            <a:ext cx="8353425" cy="2808287"/>
          </a:xfrm>
        </p:spPr>
        <p:txBody>
          <a:bodyPr/>
          <a:lstStyle>
            <a:lvl1pPr marL="0" indent="0">
              <a:lnSpc>
                <a:spcPct val="113000"/>
              </a:lnSpc>
              <a:buSzPct val="125000"/>
              <a:buFont typeface="Arial" pitchFamily="34" charset="0"/>
              <a:buNone/>
              <a:defRPr>
                <a:solidFill>
                  <a:schemeClr val="tx1"/>
                </a:solidFill>
              </a:defRPr>
            </a:lvl1pPr>
            <a:lvl2pPr marL="184150" indent="-184150">
              <a:lnSpc>
                <a:spcPct val="113000"/>
              </a:lnSpc>
              <a:buSzPct val="125000"/>
              <a:buFont typeface="Arial" pitchFamily="34" charset="0"/>
              <a:buChar char="›"/>
              <a:defRPr>
                <a:solidFill>
                  <a:schemeClr val="tx1"/>
                </a:solidFill>
              </a:defRPr>
            </a:lvl2pPr>
            <a:lvl3pPr marL="539750" indent="-177800">
              <a:lnSpc>
                <a:spcPct val="113000"/>
              </a:lnSpc>
              <a:buSzPct val="125000"/>
              <a:buFont typeface="Arial" pitchFamily="34" charset="0"/>
              <a:buChar char="›"/>
              <a:defRPr>
                <a:solidFill>
                  <a:schemeClr val="tx1"/>
                </a:solidFill>
              </a:defRPr>
            </a:lvl3pPr>
            <a:lvl4pPr marL="895350" indent="-179388">
              <a:lnSpc>
                <a:spcPct val="113000"/>
              </a:lnSpc>
              <a:buSzPct val="125000"/>
              <a:buFont typeface="Arial" pitchFamily="34" charset="0"/>
              <a:buChar char="›"/>
              <a:defRPr>
                <a:solidFill>
                  <a:schemeClr val="tx1"/>
                </a:solidFill>
              </a:defRPr>
            </a:lvl4pPr>
            <a:lvl5pPr marL="1257300" indent="-177800">
              <a:lnSpc>
                <a:spcPct val="113000"/>
              </a:lnSpc>
              <a:buSzPct val="125000"/>
              <a:buFont typeface="Arial" pitchFamily="34" charset="0"/>
              <a:buChar char="›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 err="1" smtClean="0"/>
              <a:t>Textmasterformate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 smtClean="0"/>
          </a:p>
          <a:p>
            <a:pPr lvl="1"/>
            <a:r>
              <a:rPr lang="en-US" noProof="0" dirty="0" err="1" smtClean="0"/>
              <a:t>Zweite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Dritte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3"/>
            <a:r>
              <a:rPr lang="en-US" noProof="0" dirty="0" err="1" smtClean="0"/>
              <a:t>Vierte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Fünfte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395289" y="302400"/>
            <a:ext cx="8353425" cy="720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noProof="0" dirty="0" err="1" smtClean="0"/>
              <a:t>Titelmasterformat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7223074-4D72-465E-909D-7D1DBB514C91}" type="datetime3">
              <a:rPr lang="en-US" noProof="0" smtClean="0"/>
              <a:pPr/>
              <a:t>25 January 2017</a:t>
            </a:fld>
            <a:endParaRPr lang="en-US" noProof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DA48181-2C78-49CB-8C52-912A07842C2E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Author, © Continental AG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8108249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(black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289" y="1347788"/>
            <a:ext cx="8353425" cy="2808287"/>
          </a:xfrm>
        </p:spPr>
        <p:txBody>
          <a:bodyPr/>
          <a:lstStyle>
            <a:lvl1pPr marL="0" indent="0">
              <a:lnSpc>
                <a:spcPct val="113000"/>
              </a:lnSpc>
              <a:buSzPct val="125000"/>
              <a:buFont typeface="Arial" pitchFamily="34" charset="0"/>
              <a:buNone/>
              <a:defRPr>
                <a:solidFill>
                  <a:schemeClr val="bg1"/>
                </a:solidFill>
              </a:defRPr>
            </a:lvl1pPr>
            <a:lvl2pPr marL="184150" indent="-184150">
              <a:lnSpc>
                <a:spcPct val="113000"/>
              </a:lnSpc>
              <a:buSzPct val="125000"/>
              <a:buFont typeface="Arial" pitchFamily="34" charset="0"/>
              <a:buChar char="›"/>
              <a:defRPr>
                <a:solidFill>
                  <a:schemeClr val="bg1"/>
                </a:solidFill>
              </a:defRPr>
            </a:lvl2pPr>
            <a:lvl3pPr marL="539750" indent="-177800">
              <a:lnSpc>
                <a:spcPct val="113000"/>
              </a:lnSpc>
              <a:buSzPct val="125000"/>
              <a:buFont typeface="Arial" pitchFamily="34" charset="0"/>
              <a:buChar char="›"/>
              <a:defRPr>
                <a:solidFill>
                  <a:schemeClr val="bg1"/>
                </a:solidFill>
              </a:defRPr>
            </a:lvl3pPr>
            <a:lvl4pPr marL="895350" indent="-179388">
              <a:lnSpc>
                <a:spcPct val="113000"/>
              </a:lnSpc>
              <a:buSzPct val="125000"/>
              <a:buFont typeface="Arial" pitchFamily="34" charset="0"/>
              <a:buChar char="›"/>
              <a:defRPr>
                <a:solidFill>
                  <a:schemeClr val="bg1"/>
                </a:solidFill>
              </a:defRPr>
            </a:lvl4pPr>
            <a:lvl5pPr marL="1257300" indent="-177800">
              <a:lnSpc>
                <a:spcPct val="113000"/>
              </a:lnSpc>
              <a:buSzPct val="125000"/>
              <a:buFont typeface="Arial" pitchFamily="34" charset="0"/>
              <a:buChar char="›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 err="1" smtClean="0"/>
              <a:t>Textmasterformate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 smtClean="0"/>
          </a:p>
          <a:p>
            <a:pPr lvl="1"/>
            <a:r>
              <a:rPr lang="en-US" noProof="0" dirty="0" err="1" smtClean="0"/>
              <a:t>Zweite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Dritte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3"/>
            <a:r>
              <a:rPr lang="en-US" noProof="0" dirty="0" err="1" smtClean="0"/>
              <a:t>Vierte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Fünfte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395289" y="303212"/>
            <a:ext cx="8353425" cy="720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noProof="0" dirty="0" err="1" smtClean="0"/>
              <a:t>Titelmasterformat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0A75B6-8E1B-4380-84B9-49631E7ED158}" type="datetime3">
              <a:rPr lang="en-US" noProof="0" smtClean="0"/>
              <a:pPr/>
              <a:t>25 January 2017</a:t>
            </a:fld>
            <a:endParaRPr lang="en-US" noProof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DA48181-2C78-49CB-8C52-912A07842C2E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Author, © Continental AG</a:t>
            </a:r>
            <a:endParaRPr lang="en-US" noProof="0"/>
          </a:p>
        </p:txBody>
      </p:sp>
      <p:grpSp>
        <p:nvGrpSpPr>
          <p:cNvPr id="2" name="Gruppieren 15"/>
          <p:cNvGrpSpPr/>
          <p:nvPr userDrawn="1"/>
        </p:nvGrpSpPr>
        <p:grpSpPr>
          <a:xfrm>
            <a:off x="0" y="0"/>
            <a:ext cx="9144000" cy="5143501"/>
            <a:chOff x="0" y="0"/>
            <a:chExt cx="9144000" cy="6858001"/>
          </a:xfrm>
        </p:grpSpPr>
        <p:sp>
          <p:nvSpPr>
            <p:cNvPr id="17" name="Rechteck 16"/>
            <p:cNvSpPr/>
            <p:nvPr userDrawn="1"/>
          </p:nvSpPr>
          <p:spPr>
            <a:xfrm>
              <a:off x="0" y="0"/>
              <a:ext cx="9144000" cy="260351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 noProof="0" smtClean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18" name="Rechteck 17"/>
            <p:cNvSpPr/>
            <p:nvPr userDrawn="1"/>
          </p:nvSpPr>
          <p:spPr>
            <a:xfrm>
              <a:off x="0" y="6597652"/>
              <a:ext cx="9144000" cy="260349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 noProof="0" smtClean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19" name="Rechteck 18"/>
            <p:cNvSpPr/>
            <p:nvPr userDrawn="1"/>
          </p:nvSpPr>
          <p:spPr>
            <a:xfrm>
              <a:off x="0" y="0"/>
              <a:ext cx="179388" cy="6857999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 noProof="0" smtClean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20" name="Rechteck 19"/>
            <p:cNvSpPr/>
            <p:nvPr userDrawn="1"/>
          </p:nvSpPr>
          <p:spPr>
            <a:xfrm>
              <a:off x="8964612" y="0"/>
              <a:ext cx="179387" cy="6857999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 noProof="0" smtClean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cxnSp>
        <p:nvCxnSpPr>
          <p:cNvPr id="22" name="Gerade Verbindung 21"/>
          <p:cNvCxnSpPr/>
          <p:nvPr userDrawn="1"/>
        </p:nvCxnSpPr>
        <p:spPr>
          <a:xfrm>
            <a:off x="395289" y="4320706"/>
            <a:ext cx="8353425" cy="0"/>
          </a:xfrm>
          <a:prstGeom prst="line">
            <a:avLst/>
          </a:prstGeom>
          <a:ln w="444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5947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op Content 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289" y="1347788"/>
            <a:ext cx="8353425" cy="1368425"/>
          </a:xfrm>
        </p:spPr>
        <p:txBody>
          <a:bodyPr/>
          <a:lstStyle>
            <a:lvl1pPr marL="177800" indent="-177800">
              <a:buClr>
                <a:schemeClr val="accent1"/>
              </a:buClr>
              <a:buSzPct val="125000"/>
              <a:buFont typeface="Arial" pitchFamily="34" charset="0"/>
              <a:buChar char="›"/>
              <a:defRPr>
                <a:solidFill>
                  <a:schemeClr val="tx1"/>
                </a:solidFill>
              </a:defRPr>
            </a:lvl1pPr>
            <a:lvl2pPr marL="541338" indent="-184150">
              <a:buClr>
                <a:schemeClr val="accent1"/>
              </a:buClr>
              <a:buSzPct val="125000"/>
              <a:buFont typeface="Arial" pitchFamily="34" charset="0"/>
              <a:buChar char="›"/>
              <a:defRPr>
                <a:solidFill>
                  <a:schemeClr val="tx1"/>
                </a:solidFill>
              </a:defRPr>
            </a:lvl2pPr>
            <a:lvl3pPr marL="896938" indent="-177800">
              <a:buClr>
                <a:schemeClr val="accent1"/>
              </a:buClr>
              <a:buSzPct val="125000"/>
              <a:buFont typeface="Arial" pitchFamily="34" charset="0"/>
              <a:buChar char="›"/>
              <a:defRPr>
                <a:solidFill>
                  <a:schemeClr val="tx1"/>
                </a:solidFill>
              </a:defRPr>
            </a:lvl3pPr>
            <a:lvl4pPr marL="1254125" indent="-179388">
              <a:buClr>
                <a:schemeClr val="accent1"/>
              </a:buClr>
              <a:buSzPct val="125000"/>
              <a:buFont typeface="Arial" pitchFamily="34" charset="0"/>
              <a:buChar char="›"/>
              <a:defRPr>
                <a:solidFill>
                  <a:schemeClr val="tx1"/>
                </a:solidFill>
              </a:defRPr>
            </a:lvl4pPr>
            <a:lvl5pPr marL="1616075" indent="-177800">
              <a:buClr>
                <a:schemeClr val="accent1"/>
              </a:buClr>
              <a:buSzPct val="125000"/>
              <a:buFont typeface="Arial" pitchFamily="34" charset="0"/>
              <a:buChar char="›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 err="1" smtClean="0"/>
              <a:t>Textmasterformate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 smtClean="0"/>
          </a:p>
          <a:p>
            <a:pPr lvl="1"/>
            <a:r>
              <a:rPr lang="en-US" noProof="0" dirty="0" err="1" smtClean="0"/>
              <a:t>Zweite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Dritte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3"/>
            <a:r>
              <a:rPr lang="en-US" noProof="0" dirty="0" err="1" smtClean="0"/>
              <a:t>Vierte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Fünfte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395289" y="303212"/>
            <a:ext cx="8353425" cy="7207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noProof="0" dirty="0" err="1" smtClean="0"/>
              <a:t>Titelmasterformat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45A1C77-F3AB-418B-BB96-BF86CA98ED28}" type="datetime3">
              <a:rPr lang="en-US" noProof="0" smtClean="0"/>
              <a:pPr/>
              <a:t>25 January 2017</a:t>
            </a:fld>
            <a:endParaRPr lang="en-US" noProof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DA48181-2C78-49CB-8C52-912A07842C2E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Author, © Continental AG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5461246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3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IO_EK=7226;MIO_UPDATE=True;MIO_VERSION=17.03.2014 13:10:57;MIO_DBID=ED9FF2F2-6643-46BA-B685-7D49126FFAFF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Gerade Verbindung 12"/>
          <p:cNvCxnSpPr/>
          <p:nvPr userDrawn="1"/>
        </p:nvCxnSpPr>
        <p:spPr>
          <a:xfrm>
            <a:off x="395289" y="4320706"/>
            <a:ext cx="8353425" cy="0"/>
          </a:xfrm>
          <a:prstGeom prst="line">
            <a:avLst/>
          </a:prstGeom>
          <a:ln w="444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Bild 4"/>
          <p:cNvPicPr>
            <a:picLocks noChangeAspect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251520" y="4381646"/>
            <a:ext cx="1857600" cy="57054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95289" y="303212"/>
            <a:ext cx="8353425" cy="720726"/>
          </a:xfrm>
          <a:prstGeom prst="rect">
            <a:avLst/>
          </a:prstGeom>
        </p:spPr>
        <p:txBody>
          <a:bodyPr vert="horz" lIns="0" tIns="25200" rIns="91440" bIns="0" rtlCol="0" anchor="t" anchorCtr="0">
            <a:noAutofit/>
          </a:bodyPr>
          <a:lstStyle/>
          <a:p>
            <a:r>
              <a:rPr lang="en-US" noProof="0" dirty="0" err="1" smtClean="0"/>
              <a:t>Titelmasterformat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95289" y="1342800"/>
            <a:ext cx="8353425" cy="2813275"/>
          </a:xfrm>
          <a:prstGeom prst="rect">
            <a:avLst/>
          </a:prstGeom>
        </p:spPr>
        <p:txBody>
          <a:bodyPr vert="horz" lIns="0" tIns="18000" rIns="0" bIns="18000" rtlCol="0">
            <a:normAutofit/>
          </a:bodyPr>
          <a:lstStyle/>
          <a:p>
            <a:pPr lvl="0"/>
            <a:r>
              <a:rPr lang="en-US" noProof="0" dirty="0" err="1" smtClean="0"/>
              <a:t>Textmasterformate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 smtClean="0"/>
          </a:p>
          <a:p>
            <a:pPr lvl="1"/>
            <a:r>
              <a:rPr lang="en-US" noProof="0" dirty="0" err="1" smtClean="0"/>
              <a:t>Zweite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Dritte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3"/>
            <a:r>
              <a:rPr lang="en-US" noProof="0" dirty="0" err="1" smtClean="0"/>
              <a:t>Vierte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Fünfte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/>
          </a:p>
        </p:txBody>
      </p:sp>
      <p:sp>
        <p:nvSpPr>
          <p:cNvPr id="24" name="Datumsplatzhalter 23"/>
          <p:cNvSpPr>
            <a:spLocks noGrp="1"/>
          </p:cNvSpPr>
          <p:nvPr>
            <p:ph type="dt" sz="half" idx="2"/>
          </p:nvPr>
        </p:nvSpPr>
        <p:spPr>
          <a:xfrm>
            <a:off x="6350485" y="4551970"/>
            <a:ext cx="2001935" cy="112830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l">
              <a:defRPr sz="700">
                <a:solidFill>
                  <a:schemeClr val="tx1"/>
                </a:solidFill>
                <a:latin typeface="+mn-lt"/>
              </a:defRPr>
            </a:lvl1pPr>
          </a:lstStyle>
          <a:p>
            <a:fld id="{446C7CFE-FDAE-4A50-A309-ACAE703BAE6B}" type="datetime3">
              <a:rPr lang="en-US" noProof="0" smtClean="0"/>
              <a:pPr/>
              <a:t>25 January 2017</a:t>
            </a:fld>
            <a:endParaRPr lang="en-US" noProof="0"/>
          </a:p>
        </p:txBody>
      </p:sp>
      <p:sp>
        <p:nvSpPr>
          <p:cNvPr id="25" name="Fußzeilenplatzhalter 24"/>
          <p:cNvSpPr>
            <a:spLocks noGrp="1"/>
          </p:cNvSpPr>
          <p:nvPr>
            <p:ph type="ftr" sz="quarter" idx="3"/>
          </p:nvPr>
        </p:nvSpPr>
        <p:spPr>
          <a:xfrm>
            <a:off x="6350486" y="4665239"/>
            <a:ext cx="2001935" cy="112830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lvl1pPr algn="l">
              <a:defRPr sz="7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noProof="0" smtClean="0"/>
              <a:t>Author, © Continental AG</a:t>
            </a:r>
            <a:endParaRPr lang="en-US" noProof="0"/>
          </a:p>
        </p:txBody>
      </p:sp>
      <p:sp>
        <p:nvSpPr>
          <p:cNvPr id="26" name="Foliennummernplatzhalter 25"/>
          <p:cNvSpPr>
            <a:spLocks noGrp="1"/>
          </p:cNvSpPr>
          <p:nvPr>
            <p:ph type="sldNum" sz="quarter" idx="4"/>
          </p:nvPr>
        </p:nvSpPr>
        <p:spPr>
          <a:xfrm>
            <a:off x="8388425" y="4665239"/>
            <a:ext cx="360289" cy="112830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lvl1pPr algn="r">
              <a:defRPr sz="700" b="1">
                <a:solidFill>
                  <a:schemeClr val="tx1"/>
                </a:solidFill>
                <a:latin typeface="+mn-lt"/>
              </a:defRPr>
            </a:lvl1pPr>
          </a:lstStyle>
          <a:p>
            <a:fld id="{ADA48181-2C78-49CB-8C52-912A07842C2E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1" name="Text Box 23"/>
          <p:cNvSpPr txBox="1">
            <a:spLocks noChangeArrowheads="1"/>
          </p:cNvSpPr>
          <p:nvPr userDrawn="1">
            <p:custDataLst>
              <p:tags r:id="rId22"/>
            </p:custDataLst>
          </p:nvPr>
        </p:nvSpPr>
        <p:spPr bwMode="auto">
          <a:xfrm>
            <a:off x="3501407" y="4665239"/>
            <a:ext cx="2726779" cy="96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t" anchorCtr="0"/>
          <a:lstStyle/>
          <a:p>
            <a:pPr algn="l" defTabSz="895888"/>
            <a:r>
              <a:rPr lang="en-US" sz="700" noProof="0" smtClean="0">
                <a:solidFill>
                  <a:schemeClr val="tx1"/>
                </a:solidFill>
                <a:latin typeface="+mn-lt"/>
              </a:rPr>
              <a:t>Public</a:t>
            </a:r>
            <a:endParaRPr lang="en-US" sz="700" noProof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2" name="Text Box 23"/>
          <p:cNvSpPr txBox="1">
            <a:spLocks noChangeArrowheads="1"/>
          </p:cNvSpPr>
          <p:nvPr userDrawn="1">
            <p:custDataLst>
              <p:tags r:id="rId23"/>
            </p:custDataLst>
          </p:nvPr>
        </p:nvSpPr>
        <p:spPr bwMode="auto">
          <a:xfrm>
            <a:off x="3501407" y="4561587"/>
            <a:ext cx="2726778" cy="1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algn="l" defTabSz="895888"/>
            <a:r>
              <a:rPr lang="en-US" sz="700" b="1" noProof="0" smtClean="0">
                <a:solidFill>
                  <a:schemeClr val="tx1"/>
                </a:solidFill>
                <a:latin typeface="+mn-lt"/>
              </a:rPr>
              <a:t>Gefahrstoffmanagement Konzern</a:t>
            </a:r>
            <a:endParaRPr lang="en-US" sz="700" b="1" noProof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Ellipse 3" hidden="1"/>
          <p:cNvSpPr/>
          <p:nvPr userDrawn="1">
            <p:custDataLst>
              <p:tags r:id="rId24"/>
            </p:custDataLst>
          </p:nvPr>
        </p:nvSpPr>
        <p:spPr>
          <a:xfrm>
            <a:off x="-1270000" y="-952500"/>
            <a:ext cx="0" cy="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 sz="1600" dirty="0" err="1" smtClean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108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p:transition>
    <p:fade/>
  </p:transition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2400" b="1" kern="1200">
          <a:solidFill>
            <a:schemeClr val="accent1"/>
          </a:solidFill>
          <a:latin typeface="+mj-lt"/>
          <a:ea typeface="+mj-ea"/>
          <a:cs typeface="Arial" pitchFamily="34" charset="0"/>
        </a:defRPr>
      </a:lvl1pPr>
    </p:titleStyle>
    <p:bodyStyle>
      <a:lvl1pPr marL="177800" indent="-1778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accent1"/>
        </a:buClr>
        <a:buSzPct val="125000"/>
        <a:buFont typeface="Arial" pitchFamily="34" charset="0"/>
        <a:buChar char="›"/>
        <a:defRPr sz="1600" b="0" kern="1200">
          <a:solidFill>
            <a:schemeClr val="tx1"/>
          </a:solidFill>
          <a:latin typeface="+mn-lt"/>
          <a:ea typeface="+mn-ea"/>
          <a:cs typeface="Arial" pitchFamily="34" charset="0"/>
        </a:defRPr>
      </a:lvl1pPr>
      <a:lvl2pPr marL="541338" indent="-18415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accent1"/>
        </a:buClr>
        <a:buSzPct val="125000"/>
        <a:buFont typeface="Arial" pitchFamily="34" charset="0"/>
        <a:buChar char="›"/>
        <a:defRPr sz="1600" b="0" kern="1200">
          <a:solidFill>
            <a:schemeClr val="tx1"/>
          </a:solidFill>
          <a:latin typeface="+mn-lt"/>
          <a:ea typeface="+mn-ea"/>
          <a:cs typeface="Arial" pitchFamily="34" charset="0"/>
        </a:defRPr>
      </a:lvl2pPr>
      <a:lvl3pPr marL="896938" indent="-1778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accent1"/>
        </a:buClr>
        <a:buSzPct val="125000"/>
        <a:buFont typeface="Arial" pitchFamily="34" charset="0"/>
        <a:buChar char="›"/>
        <a:defRPr sz="1600" b="0" kern="1200">
          <a:solidFill>
            <a:schemeClr val="tx1"/>
          </a:solidFill>
          <a:latin typeface="+mn-lt"/>
          <a:ea typeface="+mn-ea"/>
          <a:cs typeface="Arial" pitchFamily="34" charset="0"/>
        </a:defRPr>
      </a:lvl3pPr>
      <a:lvl4pPr marL="1254125" indent="-179388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accent1"/>
        </a:buClr>
        <a:buSzPct val="125000"/>
        <a:buFont typeface="Arial" pitchFamily="34" charset="0"/>
        <a:buChar char="›"/>
        <a:defRPr sz="1600" b="0" kern="1200">
          <a:solidFill>
            <a:schemeClr val="tx1"/>
          </a:solidFill>
          <a:latin typeface="+mn-lt"/>
          <a:ea typeface="+mn-ea"/>
          <a:cs typeface="Arial" pitchFamily="34" charset="0"/>
        </a:defRPr>
      </a:lvl4pPr>
      <a:lvl5pPr marL="1616075" indent="-1778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accent1"/>
        </a:buClr>
        <a:buSzPct val="125000"/>
        <a:buFont typeface="Arial" pitchFamily="34" charset="0"/>
        <a:buChar char="›"/>
        <a:defRPr sz="1600" b="0" kern="1200">
          <a:solidFill>
            <a:schemeClr val="tx1"/>
          </a:solidFill>
          <a:latin typeface="+mn-lt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continental.de/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6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8.xml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12" Type="http://schemas.microsoft.com/office/2007/relationships/diagramDrawing" Target="../diagrams/drawing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diagramColors" Target="../diagrams/colors7.xml"/><Relationship Id="rId11" Type="http://schemas.openxmlformats.org/officeDocument/2006/relationships/diagramColors" Target="../diagrams/colors8.xml"/><Relationship Id="rId5" Type="http://schemas.openxmlformats.org/officeDocument/2006/relationships/diagramQuickStyle" Target="../diagrams/quickStyle7.xml"/><Relationship Id="rId10" Type="http://schemas.openxmlformats.org/officeDocument/2006/relationships/diagramQuickStyle" Target="../diagrams/quickStyle8.xml"/><Relationship Id="rId4" Type="http://schemas.openxmlformats.org/officeDocument/2006/relationships/diagramLayout" Target="../diagrams/layout7.xml"/><Relationship Id="rId9" Type="http://schemas.openxmlformats.org/officeDocument/2006/relationships/diagramLayout" Target="../diagrams/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3" Type="http://schemas.openxmlformats.org/officeDocument/2006/relationships/diagramLayout" Target="../diagrams/layout9.xml"/><Relationship Id="rId7" Type="http://schemas.openxmlformats.org/officeDocument/2006/relationships/diagramData" Target="../diagrams/data10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11" Type="http://schemas.microsoft.com/office/2007/relationships/diagramDrawing" Target="../diagrams/drawing10.xml"/><Relationship Id="rId5" Type="http://schemas.openxmlformats.org/officeDocument/2006/relationships/diagramColors" Target="../diagrams/colors9.xml"/><Relationship Id="rId10" Type="http://schemas.openxmlformats.org/officeDocument/2006/relationships/diagramColors" Target="../diagrams/colors10.xml"/><Relationship Id="rId4" Type="http://schemas.openxmlformats.org/officeDocument/2006/relationships/diagramQuickStyle" Target="../diagrams/quickStyle9.xml"/><Relationship Id="rId9" Type="http://schemas.openxmlformats.org/officeDocument/2006/relationships/diagramQuickStyle" Target="../diagrams/quickStyle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2.xml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12" Type="http://schemas.microsoft.com/office/2007/relationships/diagramDrawing" Target="../diagrams/drawing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diagramColors" Target="../diagrams/colors11.xml"/><Relationship Id="rId11" Type="http://schemas.openxmlformats.org/officeDocument/2006/relationships/diagramColors" Target="../diagrams/colors12.xml"/><Relationship Id="rId5" Type="http://schemas.openxmlformats.org/officeDocument/2006/relationships/diagramQuickStyle" Target="../diagrams/quickStyle11.xml"/><Relationship Id="rId10" Type="http://schemas.openxmlformats.org/officeDocument/2006/relationships/diagramQuickStyle" Target="../diagrams/quickStyle12.xml"/><Relationship Id="rId4" Type="http://schemas.openxmlformats.org/officeDocument/2006/relationships/diagramLayout" Target="../diagrams/layout11.xml"/><Relationship Id="rId9" Type="http://schemas.openxmlformats.org/officeDocument/2006/relationships/diagramLayout" Target="../diagrams/layout1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4.xml"/><Relationship Id="rId13" Type="http://schemas.openxmlformats.org/officeDocument/2006/relationships/image" Target="../media/image9.png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12" Type="http://schemas.microsoft.com/office/2007/relationships/diagramDrawing" Target="../diagrams/drawing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diagramColors" Target="../diagrams/colors13.xml"/><Relationship Id="rId11" Type="http://schemas.openxmlformats.org/officeDocument/2006/relationships/diagramColors" Target="../diagrams/colors14.xml"/><Relationship Id="rId5" Type="http://schemas.openxmlformats.org/officeDocument/2006/relationships/diagramQuickStyle" Target="../diagrams/quickStyle13.xml"/><Relationship Id="rId15" Type="http://schemas.openxmlformats.org/officeDocument/2006/relationships/image" Target="../media/image11.png"/><Relationship Id="rId10" Type="http://schemas.openxmlformats.org/officeDocument/2006/relationships/diagramQuickStyle" Target="../diagrams/quickStyle14.xml"/><Relationship Id="rId4" Type="http://schemas.openxmlformats.org/officeDocument/2006/relationships/diagramLayout" Target="../diagrams/layout13.xml"/><Relationship Id="rId9" Type="http://schemas.openxmlformats.org/officeDocument/2006/relationships/diagramLayout" Target="../diagrams/layout14.xml"/><Relationship Id="rId1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6.xml"/><Relationship Id="rId13" Type="http://schemas.openxmlformats.org/officeDocument/2006/relationships/image" Target="../media/image12.png"/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12" Type="http://schemas.microsoft.com/office/2007/relationships/diagramDrawing" Target="../diagrams/drawing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diagramColors" Target="../diagrams/colors15.xml"/><Relationship Id="rId11" Type="http://schemas.openxmlformats.org/officeDocument/2006/relationships/diagramColors" Target="../diagrams/colors16.xml"/><Relationship Id="rId5" Type="http://schemas.openxmlformats.org/officeDocument/2006/relationships/diagramQuickStyle" Target="../diagrams/quickStyle15.xml"/><Relationship Id="rId15" Type="http://schemas.openxmlformats.org/officeDocument/2006/relationships/image" Target="../media/image14.png"/><Relationship Id="rId10" Type="http://schemas.openxmlformats.org/officeDocument/2006/relationships/diagramQuickStyle" Target="../diagrams/quickStyle16.xml"/><Relationship Id="rId4" Type="http://schemas.openxmlformats.org/officeDocument/2006/relationships/diagramLayout" Target="../diagrams/layout15.xml"/><Relationship Id="rId9" Type="http://schemas.openxmlformats.org/officeDocument/2006/relationships/diagramLayout" Target="../diagrams/layout16.xml"/><Relationship Id="rId1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8.xml"/><Relationship Id="rId13" Type="http://schemas.openxmlformats.org/officeDocument/2006/relationships/image" Target="../media/image15.jpeg"/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12" Type="http://schemas.microsoft.com/office/2007/relationships/diagramDrawing" Target="../diagrams/drawing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diagramColors" Target="../diagrams/colors17.xml"/><Relationship Id="rId11" Type="http://schemas.openxmlformats.org/officeDocument/2006/relationships/diagramColors" Target="../diagrams/colors18.xml"/><Relationship Id="rId5" Type="http://schemas.openxmlformats.org/officeDocument/2006/relationships/diagramQuickStyle" Target="../diagrams/quickStyle17.xml"/><Relationship Id="rId10" Type="http://schemas.openxmlformats.org/officeDocument/2006/relationships/diagramQuickStyle" Target="../diagrams/quickStyle18.xml"/><Relationship Id="rId4" Type="http://schemas.openxmlformats.org/officeDocument/2006/relationships/diagramLayout" Target="../diagrams/layout17.xml"/><Relationship Id="rId9" Type="http://schemas.openxmlformats.org/officeDocument/2006/relationships/diagramLayout" Target="../diagrams/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313" r="921" b="4371"/>
          <a:stretch/>
        </p:blipFill>
        <p:spPr>
          <a:xfrm>
            <a:off x="179511" y="195486"/>
            <a:ext cx="8784977" cy="273630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Runder</a:t>
            </a:r>
            <a:r>
              <a:rPr lang="en-US" dirty="0"/>
              <a:t> </a:t>
            </a:r>
            <a:r>
              <a:rPr lang="en-US" dirty="0" err="1"/>
              <a:t>Tisch</a:t>
            </a:r>
            <a:r>
              <a:rPr lang="en-US" dirty="0"/>
              <a:t> </a:t>
            </a:r>
            <a:r>
              <a:rPr lang="en-US" dirty="0" smtClean="0"/>
              <a:t>Hannover - </a:t>
            </a:r>
            <a:r>
              <a:rPr lang="en-US" dirty="0" err="1" smtClean="0"/>
              <a:t>Gefahrstoffe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Handlungsoptionen</a:t>
            </a:r>
            <a:r>
              <a:rPr lang="en-US" dirty="0"/>
              <a:t> </a:t>
            </a:r>
            <a:r>
              <a:rPr lang="en-US" dirty="0" err="1"/>
              <a:t>im</a:t>
            </a:r>
            <a:r>
              <a:rPr lang="en-US" dirty="0"/>
              <a:t> </a:t>
            </a:r>
            <a:r>
              <a:rPr lang="en-US" dirty="0" err="1"/>
              <a:t>Arbeitsschutz</a:t>
            </a:r>
            <a:endParaRPr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>
                <a:hlinkClick r:id="rId4"/>
              </a:rPr>
              <a:t>www.continental.de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Björn </a:t>
            </a:r>
            <a:r>
              <a:rPr lang="en-US" dirty="0" err="1" smtClean="0"/>
              <a:t>Stapel</a:t>
            </a:r>
            <a:endParaRPr lang="en-US" dirty="0" smtClean="0"/>
          </a:p>
          <a:p>
            <a:r>
              <a:rPr lang="en-US" dirty="0" smtClean="0"/>
              <a:t>Continental AG</a:t>
            </a:r>
            <a:endParaRPr lang="en-US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26 </a:t>
            </a:r>
            <a:r>
              <a:rPr lang="en-US" dirty="0" err="1"/>
              <a:t>Januar</a:t>
            </a:r>
            <a:r>
              <a:rPr lang="en-US" dirty="0"/>
              <a:t>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DA48181-2C78-49CB-8C52-912A07842C2E}" type="slidenum">
              <a:rPr lang="en-US" noProof="0" smtClean="0"/>
              <a:pPr/>
              <a:t>10</a:t>
            </a:fld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Björn Stapel, © Continental AG</a:t>
            </a:r>
            <a:endParaRPr lang="en-US" dirty="0"/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Gefährdungsbeurteilung für Gefahrstoffe</a:t>
            </a:r>
            <a:endParaRPr lang="de-DE" dirty="0"/>
          </a:p>
        </p:txBody>
      </p:sp>
      <p:graphicFrame>
        <p:nvGraphicFramePr>
          <p:cNvPr id="8" name="Inhaltsplatzhalt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8705686"/>
              </p:ext>
            </p:extLst>
          </p:nvPr>
        </p:nvGraphicFramePr>
        <p:xfrm>
          <a:off x="1439466" y="815839"/>
          <a:ext cx="6265069" cy="917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Inhaltsplatzhalter 8"/>
          <p:cNvGraphicFramePr>
            <a:graphicFrameLocks/>
          </p:cNvGraphicFramePr>
          <p:nvPr/>
        </p:nvGraphicFramePr>
        <p:xfrm>
          <a:off x="2187737" y="1613353"/>
          <a:ext cx="4752714" cy="8032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pSp>
        <p:nvGrpSpPr>
          <p:cNvPr id="11" name="Gruppieren 54"/>
          <p:cNvGrpSpPr/>
          <p:nvPr/>
        </p:nvGrpSpPr>
        <p:grpSpPr>
          <a:xfrm>
            <a:off x="2068648" y="3064998"/>
            <a:ext cx="713164" cy="850043"/>
            <a:chOff x="5238889" y="4723914"/>
            <a:chExt cx="950885" cy="1133391"/>
          </a:xfrm>
        </p:grpSpPr>
        <p:grpSp>
          <p:nvGrpSpPr>
            <p:cNvPr id="12" name="Group 88"/>
            <p:cNvGrpSpPr>
              <a:grpSpLocks/>
            </p:cNvGrpSpPr>
            <p:nvPr/>
          </p:nvGrpSpPr>
          <p:grpSpPr bwMode="auto">
            <a:xfrm>
              <a:off x="5238889" y="4723914"/>
              <a:ext cx="950885" cy="1133391"/>
              <a:chOff x="3819" y="2578"/>
              <a:chExt cx="649" cy="714"/>
            </a:xfrm>
          </p:grpSpPr>
          <p:sp>
            <p:nvSpPr>
              <p:cNvPr id="14" name="Rectangle 89"/>
              <p:cNvSpPr>
                <a:spLocks noChangeArrowheads="1"/>
              </p:cNvSpPr>
              <p:nvPr/>
            </p:nvSpPr>
            <p:spPr bwMode="auto">
              <a:xfrm>
                <a:off x="3819" y="2578"/>
                <a:ext cx="649" cy="714"/>
              </a:xfrm>
              <a:prstGeom prst="rect">
                <a:avLst/>
              </a:prstGeom>
              <a:noFill/>
              <a:ln w="0">
                <a:solidFill>
                  <a:srgbClr val="25221E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 sz="1350"/>
              </a:p>
            </p:txBody>
          </p:sp>
          <p:sp>
            <p:nvSpPr>
              <p:cNvPr id="15" name="Rectangle 98"/>
              <p:cNvSpPr>
                <a:spLocks noChangeArrowheads="1"/>
              </p:cNvSpPr>
              <p:nvPr/>
            </p:nvSpPr>
            <p:spPr bwMode="auto">
              <a:xfrm>
                <a:off x="3867" y="2854"/>
                <a:ext cx="30" cy="1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 sz="1350"/>
              </a:p>
            </p:txBody>
          </p:sp>
          <p:sp>
            <p:nvSpPr>
              <p:cNvPr id="16" name="Rectangle 99"/>
              <p:cNvSpPr>
                <a:spLocks noChangeArrowheads="1"/>
              </p:cNvSpPr>
              <p:nvPr/>
            </p:nvSpPr>
            <p:spPr bwMode="auto">
              <a:xfrm>
                <a:off x="3909" y="2854"/>
                <a:ext cx="30" cy="1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 sz="1350"/>
              </a:p>
            </p:txBody>
          </p:sp>
          <p:sp>
            <p:nvSpPr>
              <p:cNvPr id="17" name="Rectangle 100"/>
              <p:cNvSpPr>
                <a:spLocks noChangeArrowheads="1"/>
              </p:cNvSpPr>
              <p:nvPr/>
            </p:nvSpPr>
            <p:spPr bwMode="auto">
              <a:xfrm>
                <a:off x="3951" y="2854"/>
                <a:ext cx="31" cy="1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 sz="1350"/>
              </a:p>
            </p:txBody>
          </p:sp>
          <p:sp>
            <p:nvSpPr>
              <p:cNvPr id="18" name="Rectangle 101"/>
              <p:cNvSpPr>
                <a:spLocks noChangeArrowheads="1"/>
              </p:cNvSpPr>
              <p:nvPr/>
            </p:nvSpPr>
            <p:spPr bwMode="auto">
              <a:xfrm>
                <a:off x="3994" y="2854"/>
                <a:ext cx="30" cy="1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 sz="1350"/>
              </a:p>
            </p:txBody>
          </p:sp>
          <p:sp>
            <p:nvSpPr>
              <p:cNvPr id="19" name="Rectangle 102"/>
              <p:cNvSpPr>
                <a:spLocks noChangeArrowheads="1"/>
              </p:cNvSpPr>
              <p:nvPr/>
            </p:nvSpPr>
            <p:spPr bwMode="auto">
              <a:xfrm>
                <a:off x="4036" y="2854"/>
                <a:ext cx="30" cy="1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 sz="1350"/>
              </a:p>
            </p:txBody>
          </p:sp>
          <p:sp>
            <p:nvSpPr>
              <p:cNvPr id="20" name="Rectangle 103"/>
              <p:cNvSpPr>
                <a:spLocks noChangeArrowheads="1"/>
              </p:cNvSpPr>
              <p:nvPr/>
            </p:nvSpPr>
            <p:spPr bwMode="auto">
              <a:xfrm>
                <a:off x="4078" y="2854"/>
                <a:ext cx="30" cy="1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 sz="1350"/>
              </a:p>
            </p:txBody>
          </p:sp>
          <p:sp>
            <p:nvSpPr>
              <p:cNvPr id="21" name="Rectangle 104"/>
              <p:cNvSpPr>
                <a:spLocks noChangeArrowheads="1"/>
              </p:cNvSpPr>
              <p:nvPr/>
            </p:nvSpPr>
            <p:spPr bwMode="auto">
              <a:xfrm>
                <a:off x="4126" y="2854"/>
                <a:ext cx="30" cy="1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 sz="1350"/>
              </a:p>
            </p:txBody>
          </p:sp>
          <p:sp>
            <p:nvSpPr>
              <p:cNvPr id="22" name="Rectangle 105"/>
              <p:cNvSpPr>
                <a:spLocks noChangeArrowheads="1"/>
              </p:cNvSpPr>
              <p:nvPr/>
            </p:nvSpPr>
            <p:spPr bwMode="auto">
              <a:xfrm>
                <a:off x="4168" y="2854"/>
                <a:ext cx="30" cy="1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 sz="1350"/>
              </a:p>
            </p:txBody>
          </p:sp>
          <p:sp>
            <p:nvSpPr>
              <p:cNvPr id="23" name="Rectangle 106"/>
              <p:cNvSpPr>
                <a:spLocks noChangeArrowheads="1"/>
              </p:cNvSpPr>
              <p:nvPr/>
            </p:nvSpPr>
            <p:spPr bwMode="auto">
              <a:xfrm>
                <a:off x="4210" y="2854"/>
                <a:ext cx="30" cy="1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 sz="1350"/>
              </a:p>
            </p:txBody>
          </p:sp>
          <p:sp>
            <p:nvSpPr>
              <p:cNvPr id="24" name="Rectangle 107"/>
              <p:cNvSpPr>
                <a:spLocks noChangeArrowheads="1"/>
              </p:cNvSpPr>
              <p:nvPr/>
            </p:nvSpPr>
            <p:spPr bwMode="auto">
              <a:xfrm>
                <a:off x="4252" y="2854"/>
                <a:ext cx="30" cy="1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 sz="1350"/>
              </a:p>
            </p:txBody>
          </p:sp>
          <p:sp>
            <p:nvSpPr>
              <p:cNvPr id="25" name="Rectangle 108"/>
              <p:cNvSpPr>
                <a:spLocks noChangeArrowheads="1"/>
              </p:cNvSpPr>
              <p:nvPr/>
            </p:nvSpPr>
            <p:spPr bwMode="auto">
              <a:xfrm>
                <a:off x="4294" y="2854"/>
                <a:ext cx="30" cy="1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 sz="1350"/>
              </a:p>
            </p:txBody>
          </p:sp>
          <p:sp>
            <p:nvSpPr>
              <p:cNvPr id="26" name="Rectangle 109"/>
              <p:cNvSpPr>
                <a:spLocks noChangeArrowheads="1"/>
              </p:cNvSpPr>
              <p:nvPr/>
            </p:nvSpPr>
            <p:spPr bwMode="auto">
              <a:xfrm>
                <a:off x="3867" y="3004"/>
                <a:ext cx="30" cy="1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 sz="1350"/>
              </a:p>
            </p:txBody>
          </p:sp>
          <p:sp>
            <p:nvSpPr>
              <p:cNvPr id="27" name="Rectangle 110"/>
              <p:cNvSpPr>
                <a:spLocks noChangeArrowheads="1"/>
              </p:cNvSpPr>
              <p:nvPr/>
            </p:nvSpPr>
            <p:spPr bwMode="auto">
              <a:xfrm>
                <a:off x="3909" y="3004"/>
                <a:ext cx="30" cy="1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 sz="1350"/>
              </a:p>
            </p:txBody>
          </p:sp>
          <p:sp>
            <p:nvSpPr>
              <p:cNvPr id="28" name="Rectangle 111"/>
              <p:cNvSpPr>
                <a:spLocks noChangeArrowheads="1"/>
              </p:cNvSpPr>
              <p:nvPr/>
            </p:nvSpPr>
            <p:spPr bwMode="auto">
              <a:xfrm>
                <a:off x="3951" y="3004"/>
                <a:ext cx="31" cy="1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 sz="1350"/>
              </a:p>
            </p:txBody>
          </p:sp>
          <p:sp>
            <p:nvSpPr>
              <p:cNvPr id="29" name="Rectangle 112"/>
              <p:cNvSpPr>
                <a:spLocks noChangeArrowheads="1"/>
              </p:cNvSpPr>
              <p:nvPr/>
            </p:nvSpPr>
            <p:spPr bwMode="auto">
              <a:xfrm>
                <a:off x="3994" y="3004"/>
                <a:ext cx="30" cy="1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 sz="1350"/>
              </a:p>
            </p:txBody>
          </p:sp>
          <p:sp>
            <p:nvSpPr>
              <p:cNvPr id="30" name="Rectangle 113"/>
              <p:cNvSpPr>
                <a:spLocks noChangeArrowheads="1"/>
              </p:cNvSpPr>
              <p:nvPr/>
            </p:nvSpPr>
            <p:spPr bwMode="auto">
              <a:xfrm>
                <a:off x="4036" y="3004"/>
                <a:ext cx="30" cy="1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 sz="1350"/>
              </a:p>
            </p:txBody>
          </p:sp>
          <p:sp>
            <p:nvSpPr>
              <p:cNvPr id="31" name="Rectangle 114"/>
              <p:cNvSpPr>
                <a:spLocks noChangeArrowheads="1"/>
              </p:cNvSpPr>
              <p:nvPr/>
            </p:nvSpPr>
            <p:spPr bwMode="auto">
              <a:xfrm>
                <a:off x="4078" y="3004"/>
                <a:ext cx="30" cy="1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 sz="1350"/>
              </a:p>
            </p:txBody>
          </p:sp>
          <p:sp>
            <p:nvSpPr>
              <p:cNvPr id="32" name="Rectangle 115"/>
              <p:cNvSpPr>
                <a:spLocks noChangeArrowheads="1"/>
              </p:cNvSpPr>
              <p:nvPr/>
            </p:nvSpPr>
            <p:spPr bwMode="auto">
              <a:xfrm>
                <a:off x="4126" y="3004"/>
                <a:ext cx="30" cy="1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 sz="1350"/>
              </a:p>
            </p:txBody>
          </p:sp>
          <p:sp>
            <p:nvSpPr>
              <p:cNvPr id="33" name="Rectangle 116"/>
              <p:cNvSpPr>
                <a:spLocks noChangeArrowheads="1"/>
              </p:cNvSpPr>
              <p:nvPr/>
            </p:nvSpPr>
            <p:spPr bwMode="auto">
              <a:xfrm>
                <a:off x="4168" y="3004"/>
                <a:ext cx="30" cy="1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 sz="1350"/>
              </a:p>
            </p:txBody>
          </p:sp>
          <p:sp>
            <p:nvSpPr>
              <p:cNvPr id="34" name="Rectangle 117"/>
              <p:cNvSpPr>
                <a:spLocks noChangeArrowheads="1"/>
              </p:cNvSpPr>
              <p:nvPr/>
            </p:nvSpPr>
            <p:spPr bwMode="auto">
              <a:xfrm>
                <a:off x="4210" y="3004"/>
                <a:ext cx="30" cy="1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 sz="1350"/>
              </a:p>
            </p:txBody>
          </p:sp>
          <p:sp>
            <p:nvSpPr>
              <p:cNvPr id="35" name="Rectangle 118"/>
              <p:cNvSpPr>
                <a:spLocks noChangeArrowheads="1"/>
              </p:cNvSpPr>
              <p:nvPr/>
            </p:nvSpPr>
            <p:spPr bwMode="auto">
              <a:xfrm>
                <a:off x="4252" y="3004"/>
                <a:ext cx="30" cy="1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 sz="1350"/>
              </a:p>
            </p:txBody>
          </p:sp>
          <p:sp>
            <p:nvSpPr>
              <p:cNvPr id="36" name="Rectangle 119"/>
              <p:cNvSpPr>
                <a:spLocks noChangeArrowheads="1"/>
              </p:cNvSpPr>
              <p:nvPr/>
            </p:nvSpPr>
            <p:spPr bwMode="auto">
              <a:xfrm>
                <a:off x="4294" y="3004"/>
                <a:ext cx="30" cy="1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 sz="1350"/>
              </a:p>
            </p:txBody>
          </p:sp>
          <p:sp>
            <p:nvSpPr>
              <p:cNvPr id="37" name="Rectangle 120"/>
              <p:cNvSpPr>
                <a:spLocks noChangeArrowheads="1"/>
              </p:cNvSpPr>
              <p:nvPr/>
            </p:nvSpPr>
            <p:spPr bwMode="auto">
              <a:xfrm>
                <a:off x="3867" y="3154"/>
                <a:ext cx="30" cy="1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 sz="1350"/>
              </a:p>
            </p:txBody>
          </p:sp>
          <p:sp>
            <p:nvSpPr>
              <p:cNvPr id="38" name="Rectangle 121"/>
              <p:cNvSpPr>
                <a:spLocks noChangeArrowheads="1"/>
              </p:cNvSpPr>
              <p:nvPr/>
            </p:nvSpPr>
            <p:spPr bwMode="auto">
              <a:xfrm>
                <a:off x="3909" y="3154"/>
                <a:ext cx="30" cy="1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 sz="1350"/>
              </a:p>
            </p:txBody>
          </p:sp>
          <p:sp>
            <p:nvSpPr>
              <p:cNvPr id="39" name="Rectangle 122"/>
              <p:cNvSpPr>
                <a:spLocks noChangeArrowheads="1"/>
              </p:cNvSpPr>
              <p:nvPr/>
            </p:nvSpPr>
            <p:spPr bwMode="auto">
              <a:xfrm>
                <a:off x="3951" y="3154"/>
                <a:ext cx="31" cy="1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 sz="1350"/>
              </a:p>
            </p:txBody>
          </p:sp>
          <p:sp>
            <p:nvSpPr>
              <p:cNvPr id="40" name="Rectangle 123"/>
              <p:cNvSpPr>
                <a:spLocks noChangeArrowheads="1"/>
              </p:cNvSpPr>
              <p:nvPr/>
            </p:nvSpPr>
            <p:spPr bwMode="auto">
              <a:xfrm>
                <a:off x="3994" y="3154"/>
                <a:ext cx="30" cy="1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 sz="1350"/>
              </a:p>
            </p:txBody>
          </p:sp>
          <p:sp>
            <p:nvSpPr>
              <p:cNvPr id="41" name="Rectangle 124"/>
              <p:cNvSpPr>
                <a:spLocks noChangeArrowheads="1"/>
              </p:cNvSpPr>
              <p:nvPr/>
            </p:nvSpPr>
            <p:spPr bwMode="auto">
              <a:xfrm>
                <a:off x="4036" y="3154"/>
                <a:ext cx="30" cy="1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 sz="1350"/>
              </a:p>
            </p:txBody>
          </p:sp>
          <p:sp>
            <p:nvSpPr>
              <p:cNvPr id="42" name="Rectangle 125"/>
              <p:cNvSpPr>
                <a:spLocks noChangeArrowheads="1"/>
              </p:cNvSpPr>
              <p:nvPr/>
            </p:nvSpPr>
            <p:spPr bwMode="auto">
              <a:xfrm>
                <a:off x="4078" y="3154"/>
                <a:ext cx="30" cy="1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 sz="1350"/>
              </a:p>
            </p:txBody>
          </p:sp>
          <p:sp>
            <p:nvSpPr>
              <p:cNvPr id="43" name="Rectangle 126"/>
              <p:cNvSpPr>
                <a:spLocks noChangeArrowheads="1"/>
              </p:cNvSpPr>
              <p:nvPr/>
            </p:nvSpPr>
            <p:spPr bwMode="auto">
              <a:xfrm>
                <a:off x="4126" y="3154"/>
                <a:ext cx="30" cy="1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 sz="1350"/>
              </a:p>
            </p:txBody>
          </p:sp>
          <p:sp>
            <p:nvSpPr>
              <p:cNvPr id="44" name="Rectangle 127"/>
              <p:cNvSpPr>
                <a:spLocks noChangeArrowheads="1"/>
              </p:cNvSpPr>
              <p:nvPr/>
            </p:nvSpPr>
            <p:spPr bwMode="auto">
              <a:xfrm>
                <a:off x="4168" y="3154"/>
                <a:ext cx="30" cy="1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 sz="1350"/>
              </a:p>
            </p:txBody>
          </p:sp>
          <p:sp>
            <p:nvSpPr>
              <p:cNvPr id="45" name="Rectangle 128"/>
              <p:cNvSpPr>
                <a:spLocks noChangeArrowheads="1"/>
              </p:cNvSpPr>
              <p:nvPr/>
            </p:nvSpPr>
            <p:spPr bwMode="auto">
              <a:xfrm>
                <a:off x="4210" y="3154"/>
                <a:ext cx="30" cy="1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 sz="1350"/>
              </a:p>
            </p:txBody>
          </p:sp>
          <p:sp>
            <p:nvSpPr>
              <p:cNvPr id="46" name="Rectangle 129"/>
              <p:cNvSpPr>
                <a:spLocks noChangeArrowheads="1"/>
              </p:cNvSpPr>
              <p:nvPr/>
            </p:nvSpPr>
            <p:spPr bwMode="auto">
              <a:xfrm>
                <a:off x="4252" y="3154"/>
                <a:ext cx="30" cy="1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 sz="1350"/>
              </a:p>
            </p:txBody>
          </p:sp>
          <p:sp>
            <p:nvSpPr>
              <p:cNvPr id="47" name="Rectangle 130"/>
              <p:cNvSpPr>
                <a:spLocks noChangeArrowheads="1"/>
              </p:cNvSpPr>
              <p:nvPr/>
            </p:nvSpPr>
            <p:spPr bwMode="auto">
              <a:xfrm>
                <a:off x="4294" y="3154"/>
                <a:ext cx="30" cy="1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 sz="1350"/>
              </a:p>
            </p:txBody>
          </p:sp>
        </p:grpSp>
        <p:sp>
          <p:nvSpPr>
            <p:cNvPr id="13" name="Textfeld 53"/>
            <p:cNvSpPr txBox="1"/>
            <p:nvPr/>
          </p:nvSpPr>
          <p:spPr>
            <a:xfrm>
              <a:off x="5397686" y="4731618"/>
              <a:ext cx="720710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350" dirty="0"/>
                <a:t>SDB</a:t>
              </a:r>
            </a:p>
          </p:txBody>
        </p:sp>
      </p:grpSp>
      <p:sp>
        <p:nvSpPr>
          <p:cNvPr id="48" name="Inhaltsplatzhalter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2915816" y="2920565"/>
            <a:ext cx="4320665" cy="1127492"/>
          </a:xfrm>
          <a:prstGeom prst="rect">
            <a:avLst/>
          </a:prstGeom>
        </p:spPr>
        <p:txBody>
          <a:bodyPr vert="horz" lIns="0" tIns="13500" rIns="0" bIns="13500" rtlCol="0">
            <a:normAutofit/>
          </a:bodyPr>
          <a:lstStyle/>
          <a:p>
            <a:pPr marL="133350" indent="-133350">
              <a:lnSpc>
                <a:spcPct val="150000"/>
              </a:lnSpc>
              <a:buClr>
                <a:srgbClr val="FFA500"/>
              </a:buClr>
              <a:buSzPts val="2000"/>
              <a:buFont typeface="Arial"/>
              <a:buChar char="›"/>
            </a:pPr>
            <a:r>
              <a:rPr lang="de-DE" sz="1500" dirty="0"/>
              <a:t>Gefahren für die Gesundheit</a:t>
            </a:r>
          </a:p>
          <a:p>
            <a:pPr marL="133350" indent="-133350">
              <a:lnSpc>
                <a:spcPct val="150000"/>
              </a:lnSpc>
              <a:buClr>
                <a:srgbClr val="FFA500"/>
              </a:buClr>
              <a:buSzPts val="2000"/>
              <a:buFont typeface="Arial"/>
              <a:buChar char="›"/>
            </a:pPr>
            <a:r>
              <a:rPr lang="de-DE" sz="1500" dirty="0"/>
              <a:t>Gefahren für die Umwelt</a:t>
            </a:r>
          </a:p>
          <a:p>
            <a:pPr marL="133350" indent="-133350">
              <a:lnSpc>
                <a:spcPct val="150000"/>
              </a:lnSpc>
              <a:buClr>
                <a:srgbClr val="FFA500"/>
              </a:buClr>
              <a:buSzPts val="2000"/>
              <a:buFont typeface="Arial"/>
              <a:buChar char="›"/>
            </a:pPr>
            <a:r>
              <a:rPr lang="de-DE" sz="1500" dirty="0"/>
              <a:t>Physikalische und Chemische Eigenschaften</a:t>
            </a:r>
          </a:p>
        </p:txBody>
      </p:sp>
    </p:spTree>
    <p:extLst>
      <p:ext uri="{BB962C8B-B14F-4D97-AF65-F5344CB8AC3E}">
        <p14:creationId xmlns:p14="http://schemas.microsoft.com/office/powerpoint/2010/main" val="101489147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26 </a:t>
            </a:r>
            <a:r>
              <a:rPr lang="en-US" dirty="0" err="1"/>
              <a:t>Januar</a:t>
            </a:r>
            <a:r>
              <a:rPr lang="en-US" dirty="0"/>
              <a:t>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DA48181-2C78-49CB-8C52-912A07842C2E}" type="slidenum">
              <a:rPr lang="en-US" noProof="0" smtClean="0"/>
              <a:pPr/>
              <a:t>11</a:t>
            </a:fld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Björn Stapel, © Continental AG</a:t>
            </a:r>
            <a:endParaRPr lang="en-US" dirty="0"/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Gefährdungsbeurteilung für Gefahrstoffe</a:t>
            </a:r>
            <a:endParaRPr lang="de-DE" dirty="0"/>
          </a:p>
        </p:txBody>
      </p:sp>
      <p:graphicFrame>
        <p:nvGraphicFramePr>
          <p:cNvPr id="8" name="Inhaltsplatzhalt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2842927"/>
              </p:ext>
            </p:extLst>
          </p:nvPr>
        </p:nvGraphicFramePr>
        <p:xfrm>
          <a:off x="1439466" y="815839"/>
          <a:ext cx="6265069" cy="917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Inhaltsplatzhalter 8"/>
          <p:cNvGraphicFramePr>
            <a:graphicFrameLocks/>
          </p:cNvGraphicFramePr>
          <p:nvPr/>
        </p:nvGraphicFramePr>
        <p:xfrm>
          <a:off x="2187737" y="1613353"/>
          <a:ext cx="4752714" cy="8032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0" name="Inhaltsplatzhalter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989509" y="2859782"/>
            <a:ext cx="7164981" cy="1487532"/>
          </a:xfrm>
          <a:prstGeom prst="rect">
            <a:avLst/>
          </a:prstGeom>
        </p:spPr>
        <p:txBody>
          <a:bodyPr vert="horz" lIns="0" tIns="13500" rIns="0" bIns="13500" rtlCol="0">
            <a:normAutofit/>
          </a:bodyPr>
          <a:lstStyle/>
          <a:p>
            <a:pPr marL="133350" indent="-133350">
              <a:lnSpc>
                <a:spcPct val="150000"/>
              </a:lnSpc>
              <a:buClr>
                <a:srgbClr val="FFA500"/>
              </a:buClr>
              <a:buSzPts val="2000"/>
              <a:buFont typeface="Arial"/>
              <a:buChar char="›"/>
            </a:pPr>
            <a:r>
              <a:rPr lang="de-DE" sz="1500" dirty="0"/>
              <a:t>Für jeden gefährlichen Stoff / jedes gefährliche Gemisch muss regelmäßig geprüft werden, ob er durch ein weniger gefährliches Material ersetzt werden kann</a:t>
            </a:r>
          </a:p>
        </p:txBody>
      </p:sp>
    </p:spTree>
    <p:extLst>
      <p:ext uri="{BB962C8B-B14F-4D97-AF65-F5344CB8AC3E}">
        <p14:creationId xmlns:p14="http://schemas.microsoft.com/office/powerpoint/2010/main" val="33957899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26 </a:t>
            </a:r>
            <a:r>
              <a:rPr lang="en-US" dirty="0" err="1"/>
              <a:t>Januar</a:t>
            </a:r>
            <a:r>
              <a:rPr lang="en-US" dirty="0"/>
              <a:t>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DA48181-2C78-49CB-8C52-912A07842C2E}" type="slidenum">
              <a:rPr lang="en-US" noProof="0" smtClean="0"/>
              <a:pPr/>
              <a:t>12</a:t>
            </a:fld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Björn Stapel, © Continental AG</a:t>
            </a:r>
            <a:endParaRPr lang="en-US" dirty="0"/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Gefährdungsbeurteilung für Gefahrstoffe</a:t>
            </a:r>
            <a:endParaRPr lang="de-DE" dirty="0"/>
          </a:p>
        </p:txBody>
      </p:sp>
      <p:graphicFrame>
        <p:nvGraphicFramePr>
          <p:cNvPr id="8" name="Inhaltsplatzhalt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0048996"/>
              </p:ext>
            </p:extLst>
          </p:nvPr>
        </p:nvGraphicFramePr>
        <p:xfrm>
          <a:off x="1439466" y="815839"/>
          <a:ext cx="6265069" cy="917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Inhaltsplatzhalter 8"/>
          <p:cNvGraphicFramePr>
            <a:graphicFrameLocks/>
          </p:cNvGraphicFramePr>
          <p:nvPr/>
        </p:nvGraphicFramePr>
        <p:xfrm>
          <a:off x="2187737" y="1613353"/>
          <a:ext cx="4752714" cy="8032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0" name="Inhaltsplatzhalter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2339752" y="2560928"/>
            <a:ext cx="3852613" cy="1991042"/>
          </a:xfrm>
          <a:prstGeom prst="rect">
            <a:avLst/>
          </a:prstGeom>
        </p:spPr>
        <p:txBody>
          <a:bodyPr vert="horz" lIns="0" tIns="13500" rIns="0" bIns="13500" rtlCol="0">
            <a:normAutofit/>
          </a:bodyPr>
          <a:lstStyle/>
          <a:p>
            <a:pPr marL="133350" indent="-133350">
              <a:lnSpc>
                <a:spcPct val="150000"/>
              </a:lnSpc>
              <a:buClr>
                <a:srgbClr val="FFA500"/>
              </a:buClr>
              <a:buSzPts val="2000"/>
              <a:buFont typeface="Arial"/>
              <a:buChar char="›"/>
            </a:pPr>
            <a:r>
              <a:rPr lang="de-DE" sz="1500" dirty="0"/>
              <a:t>Risikoabschätzung auf Basis von</a:t>
            </a:r>
          </a:p>
          <a:p>
            <a:pPr marL="406004" lvl="1" indent="-138113">
              <a:lnSpc>
                <a:spcPct val="150000"/>
              </a:lnSpc>
              <a:buClr>
                <a:srgbClr val="FFA500"/>
              </a:buClr>
              <a:buSzPts val="2000"/>
              <a:buFont typeface="Arial"/>
              <a:buChar char="›"/>
            </a:pPr>
            <a:r>
              <a:rPr lang="de-DE" sz="1500" dirty="0"/>
              <a:t>Stoff-/Gemischdaten (</a:t>
            </a:r>
            <a:r>
              <a:rPr lang="de-DE" sz="1500" dirty="0" smtClean="0"/>
              <a:t>SDB)</a:t>
            </a:r>
            <a:endParaRPr lang="de-DE" sz="1500" dirty="0"/>
          </a:p>
          <a:p>
            <a:pPr marL="406004" lvl="1" indent="-138113">
              <a:lnSpc>
                <a:spcPct val="150000"/>
              </a:lnSpc>
              <a:buClr>
                <a:srgbClr val="FFA500"/>
              </a:buClr>
              <a:buSzPts val="2000"/>
              <a:buFont typeface="Arial"/>
              <a:buChar char="›"/>
            </a:pPr>
            <a:r>
              <a:rPr lang="de-DE" sz="1500" dirty="0" smtClean="0"/>
              <a:t>Arbeitsplatzmessungen</a:t>
            </a:r>
          </a:p>
          <a:p>
            <a:pPr marL="406004" lvl="1" indent="-138113">
              <a:lnSpc>
                <a:spcPct val="150000"/>
              </a:lnSpc>
              <a:buClr>
                <a:srgbClr val="FFA500"/>
              </a:buClr>
              <a:buSzPts val="2000"/>
              <a:buFont typeface="Arial"/>
              <a:buChar char="›"/>
            </a:pPr>
            <a:r>
              <a:rPr lang="de-DE" sz="1500" dirty="0"/>
              <a:t>Erfahrungswerten!</a:t>
            </a:r>
          </a:p>
          <a:p>
            <a:pPr marL="406004" lvl="1" indent="-138113">
              <a:lnSpc>
                <a:spcPct val="150000"/>
              </a:lnSpc>
              <a:buClr>
                <a:srgbClr val="FFA500"/>
              </a:buClr>
              <a:buSzPts val="2000"/>
              <a:buFont typeface="Arial"/>
              <a:buChar char="›"/>
            </a:pPr>
            <a:endParaRPr lang="de-DE" sz="1500" dirty="0"/>
          </a:p>
          <a:p>
            <a:pPr marL="406004" lvl="1" indent="-138113">
              <a:lnSpc>
                <a:spcPct val="150000"/>
              </a:lnSpc>
              <a:buClr>
                <a:srgbClr val="FFA500"/>
              </a:buClr>
              <a:buSzPts val="2000"/>
              <a:buFont typeface="Arial"/>
              <a:buChar char="›"/>
            </a:pPr>
            <a:endParaRPr lang="de-DE" sz="1500" dirty="0"/>
          </a:p>
        </p:txBody>
      </p:sp>
    </p:spTree>
    <p:extLst>
      <p:ext uri="{BB962C8B-B14F-4D97-AF65-F5344CB8AC3E}">
        <p14:creationId xmlns:p14="http://schemas.microsoft.com/office/powerpoint/2010/main" val="172917485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95289" y="267494"/>
            <a:ext cx="8353425" cy="720725"/>
          </a:xfrm>
        </p:spPr>
        <p:txBody>
          <a:bodyPr/>
          <a:lstStyle/>
          <a:p>
            <a:r>
              <a:rPr lang="en-US" dirty="0" smtClean="0"/>
              <a:t>… </a:t>
            </a:r>
            <a:r>
              <a:rPr lang="en-US" dirty="0" err="1" smtClean="0"/>
              <a:t>seit</a:t>
            </a:r>
            <a:r>
              <a:rPr lang="en-US" dirty="0" smtClean="0"/>
              <a:t> 2005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26 </a:t>
            </a:r>
            <a:r>
              <a:rPr lang="en-US" dirty="0" err="1"/>
              <a:t>Januar</a:t>
            </a:r>
            <a:r>
              <a:rPr lang="en-US" dirty="0"/>
              <a:t> </a:t>
            </a:r>
            <a:r>
              <a:rPr lang="en-US" dirty="0" smtClean="0"/>
              <a:t>2017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DA48181-2C78-49CB-8C52-912A07842C2E}" type="slidenum">
              <a:rPr lang="en-US" noProof="0" smtClean="0"/>
              <a:pPr/>
              <a:t>13</a:t>
            </a:fld>
            <a:endParaRPr lang="en-US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 err="1" smtClean="0"/>
              <a:t>Björn</a:t>
            </a:r>
            <a:r>
              <a:rPr lang="en-US" noProof="0" dirty="0" smtClean="0"/>
              <a:t> </a:t>
            </a:r>
            <a:r>
              <a:rPr lang="en-US" noProof="0" dirty="0" err="1" smtClean="0"/>
              <a:t>Stapel</a:t>
            </a:r>
            <a:r>
              <a:rPr lang="en-US" noProof="0" dirty="0" smtClean="0"/>
              <a:t>, © Continental AG</a:t>
            </a:r>
            <a:endParaRPr lang="en-US" noProof="0" dirty="0"/>
          </a:p>
        </p:txBody>
      </p:sp>
      <p:sp>
        <p:nvSpPr>
          <p:cNvPr id="18" name="Abgerundetes Rechteck 17"/>
          <p:cNvSpPr/>
          <p:nvPr/>
        </p:nvSpPr>
        <p:spPr>
          <a:xfrm>
            <a:off x="3563886" y="2243844"/>
            <a:ext cx="1800200" cy="64033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900" dirty="0" smtClean="0">
                <a:solidFill>
                  <a:schemeClr val="bg1"/>
                </a:solidFill>
              </a:rPr>
              <a:t>Überarbeitung  der GefStoffV</a:t>
            </a:r>
          </a:p>
        </p:txBody>
      </p:sp>
      <p:graphicFrame>
        <p:nvGraphicFramePr>
          <p:cNvPr id="23" name="Inhaltsplatzhalter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597738"/>
              </p:ext>
            </p:extLst>
          </p:nvPr>
        </p:nvGraphicFramePr>
        <p:xfrm>
          <a:off x="555829" y="1190064"/>
          <a:ext cx="2160240" cy="949960"/>
        </p:xfrm>
        <a:graphic>
          <a:graphicData uri="http://schemas.openxmlformats.org/drawingml/2006/table">
            <a:tbl>
              <a:tblPr firstRow="1" bandRow="1" bandCol="1">
                <a:tableStyleId>{5C22544A-7EE6-4342-B048-85BDC9FD1C3A}</a:tableStyleId>
              </a:tblPr>
              <a:tblGrid>
                <a:gridCol w="216024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MAK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de-DE" dirty="0" smtClean="0"/>
                        <a:t> </a:t>
                      </a:r>
                      <a:r>
                        <a:rPr lang="de-DE" sz="1400" dirty="0" smtClean="0"/>
                        <a:t>Kein</a:t>
                      </a:r>
                      <a:r>
                        <a:rPr lang="de-DE" sz="1400" baseline="0" dirty="0" smtClean="0"/>
                        <a:t> Restrisiko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de-DE" sz="1400" baseline="0" dirty="0" smtClean="0"/>
                        <a:t> Bewährtes Konzept</a:t>
                      </a:r>
                      <a:endParaRPr lang="de-DE" sz="1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4" name="Tabel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9321516"/>
              </p:ext>
            </p:extLst>
          </p:nvPr>
        </p:nvGraphicFramePr>
        <p:xfrm>
          <a:off x="6192428" y="1183774"/>
          <a:ext cx="2844068" cy="883920"/>
        </p:xfrm>
        <a:graphic>
          <a:graphicData uri="http://schemas.openxmlformats.org/drawingml/2006/table">
            <a:tbl>
              <a:tblPr firstRow="1" bandRow="1" bandCol="1">
                <a:tableStyleId>{5C22544A-7EE6-4342-B048-85BDC9FD1C3A}</a:tableStyleId>
              </a:tblPr>
              <a:tblGrid>
                <a:gridCol w="2844068"/>
              </a:tblGrid>
              <a:tr h="297428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TRK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de-DE" sz="1400" dirty="0" smtClean="0"/>
                        <a:t> Restrisiko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de-DE" sz="1400" baseline="0" dirty="0" smtClean="0"/>
                        <a:t> Konzept mit Mängeln</a:t>
                      </a:r>
                      <a:endParaRPr lang="de-DE" sz="1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6" name="Inhaltsplatzhalter 12"/>
          <p:cNvGraphicFramePr>
            <a:graphicFrameLocks/>
          </p:cNvGraphicFramePr>
          <p:nvPr/>
        </p:nvGraphicFramePr>
        <p:xfrm>
          <a:off x="323528" y="3291830"/>
          <a:ext cx="2520276" cy="579120"/>
        </p:xfrm>
        <a:graphic>
          <a:graphicData uri="http://schemas.openxmlformats.org/drawingml/2006/table">
            <a:tbl>
              <a:tblPr firstRow="1" bandRow="1" bandCol="1">
                <a:tableStyleId>{5C22544A-7EE6-4342-B048-85BDC9FD1C3A}</a:tableStyleId>
              </a:tblPr>
              <a:tblGrid>
                <a:gridCol w="252027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Arbeitsplatzgrenzwert</a:t>
                      </a:r>
                    </a:p>
                    <a:p>
                      <a:pPr algn="ctr"/>
                      <a:r>
                        <a:rPr lang="de-DE" sz="1600" dirty="0" smtClean="0"/>
                        <a:t>(AGW)</a:t>
                      </a:r>
                      <a:endParaRPr lang="de-DE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7" name="Inhaltsplatzhalter 12"/>
          <p:cNvGraphicFramePr>
            <a:graphicFrameLocks/>
          </p:cNvGraphicFramePr>
          <p:nvPr/>
        </p:nvGraphicFramePr>
        <p:xfrm>
          <a:off x="6192427" y="3291830"/>
          <a:ext cx="2376015" cy="370840"/>
        </p:xfrm>
        <a:graphic>
          <a:graphicData uri="http://schemas.openxmlformats.org/drawingml/2006/table">
            <a:tbl>
              <a:tblPr firstRow="1" bandRow="1" bandCol="1">
                <a:tableStyleId>{5C22544A-7EE6-4342-B048-85BDC9FD1C3A}</a:tableStyleId>
              </a:tblPr>
              <a:tblGrid>
                <a:gridCol w="237601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???</a:t>
                      </a:r>
                      <a:endParaRPr lang="de-DE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9" name="Nach rechts gekrümmter Pfeil 28"/>
          <p:cNvSpPr/>
          <p:nvPr/>
        </p:nvSpPr>
        <p:spPr>
          <a:xfrm>
            <a:off x="5435845" y="1275606"/>
            <a:ext cx="648321" cy="2376264"/>
          </a:xfrm>
          <a:prstGeom prst="curvedRightArrow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 sz="1600" dirty="0" err="1" smtClean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0" name="Nach rechts gekrümmter Pfeil 29"/>
          <p:cNvSpPr/>
          <p:nvPr/>
        </p:nvSpPr>
        <p:spPr>
          <a:xfrm flipH="1">
            <a:off x="2915564" y="1275606"/>
            <a:ext cx="648321" cy="2376264"/>
          </a:xfrm>
          <a:prstGeom prst="curvedRightArrow">
            <a:avLst/>
          </a:prstGeom>
          <a:solidFill>
            <a:srgbClr val="92D050"/>
          </a:solidFill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 sz="1600" dirty="0" err="1" smtClean="0">
              <a:solidFill>
                <a:schemeClr val="bg2">
                  <a:lumMod val="10000"/>
                </a:schemeClr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7057024" y="302774"/>
            <a:ext cx="1691690" cy="676676"/>
            <a:chOff x="4570471" y="120461"/>
            <a:chExt cx="1691690" cy="676676"/>
          </a:xfrm>
        </p:grpSpPr>
        <p:sp>
          <p:nvSpPr>
            <p:cNvPr id="14" name="Chevron 13"/>
            <p:cNvSpPr/>
            <p:nvPr/>
          </p:nvSpPr>
          <p:spPr>
            <a:xfrm>
              <a:off x="4570471" y="120461"/>
              <a:ext cx="1691690" cy="676676"/>
            </a:xfrm>
            <a:prstGeom prst="chevron">
              <a:avLst/>
            </a:prstGeom>
            <a:solidFill>
              <a:schemeClr val="accent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Chevron 4"/>
            <p:cNvSpPr/>
            <p:nvPr/>
          </p:nvSpPr>
          <p:spPr>
            <a:xfrm>
              <a:off x="4908809" y="120461"/>
              <a:ext cx="1015014" cy="6766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005" tIns="13335" rIns="13335" bIns="13335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000" kern="1200" dirty="0" smtClean="0"/>
                <a:t>Beurteilung der möglichen Risiken durch Gefahrstoffe</a:t>
              </a:r>
              <a:endParaRPr lang="de-DE" sz="10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04471707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9" grpId="0" animBg="1"/>
      <p:bldP spid="3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Einheitlicher, konsistenter Vergleichs- und Bewertungsmaßstab.</a:t>
            </a:r>
          </a:p>
          <a:p>
            <a:r>
              <a:rPr lang="de-DE" dirty="0" smtClean="0"/>
              <a:t>Je höher die Belastung durch einen krebserzeugenden Stoff und das damit verbundene Restrisiko ist, desto höher ist auch der Minimierungsdruck.</a:t>
            </a:r>
          </a:p>
          <a:p>
            <a:r>
              <a:rPr lang="de-DE" dirty="0" smtClean="0"/>
              <a:t>Die Ergebnisse werden offen gelegt. Unterschiedliche Tätigkeiten sind möglicherweise mit Unterschiedlichen Risiken verknüpft und ziehen andere Maßnahmen nach sich.</a:t>
            </a:r>
          </a:p>
          <a:p>
            <a:pPr>
              <a:buNone/>
            </a:pPr>
            <a:r>
              <a:rPr lang="de-DE" b="1" dirty="0" smtClean="0">
                <a:sym typeface="Wingdings" pitchFamily="2" charset="2"/>
              </a:rPr>
              <a:t> </a:t>
            </a:r>
            <a:r>
              <a:rPr lang="de-DE" b="1" dirty="0" smtClean="0"/>
              <a:t>Erhöhter Minimierungsdruck: Proportional zum Risiko</a:t>
            </a:r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Risikokonzept für krebserzeugende Stoffe</a:t>
            </a:r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26 </a:t>
            </a:r>
            <a:r>
              <a:rPr lang="en-US" dirty="0" err="1"/>
              <a:t>Januar</a:t>
            </a:r>
            <a:r>
              <a:rPr lang="en-US" dirty="0"/>
              <a:t> 2017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DA48181-2C78-49CB-8C52-912A07842C2E}" type="slidenum">
              <a:rPr lang="en-US" noProof="0" smtClean="0"/>
              <a:pPr/>
              <a:t>14</a:t>
            </a:fld>
            <a:endParaRPr lang="en-US" noProof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 err="1" smtClean="0"/>
              <a:t>Björn</a:t>
            </a:r>
            <a:r>
              <a:rPr lang="en-US" noProof="0" dirty="0" smtClean="0"/>
              <a:t> </a:t>
            </a:r>
            <a:r>
              <a:rPr lang="en-US" noProof="0" dirty="0" err="1" smtClean="0"/>
              <a:t>Stapel</a:t>
            </a:r>
            <a:r>
              <a:rPr lang="en-US" noProof="0" dirty="0" smtClean="0"/>
              <a:t>, © Continental AG</a:t>
            </a:r>
            <a:endParaRPr lang="en-US" noProof="0" dirty="0"/>
          </a:p>
        </p:txBody>
      </p:sp>
      <p:grpSp>
        <p:nvGrpSpPr>
          <p:cNvPr id="10" name="Group 9"/>
          <p:cNvGrpSpPr/>
          <p:nvPr/>
        </p:nvGrpSpPr>
        <p:grpSpPr>
          <a:xfrm>
            <a:off x="7057024" y="302774"/>
            <a:ext cx="1691690" cy="676676"/>
            <a:chOff x="4570471" y="120461"/>
            <a:chExt cx="1691690" cy="676676"/>
          </a:xfrm>
        </p:grpSpPr>
        <p:sp>
          <p:nvSpPr>
            <p:cNvPr id="11" name="Chevron 10"/>
            <p:cNvSpPr/>
            <p:nvPr/>
          </p:nvSpPr>
          <p:spPr>
            <a:xfrm>
              <a:off x="4570471" y="120461"/>
              <a:ext cx="1691690" cy="676676"/>
            </a:xfrm>
            <a:prstGeom prst="chevron">
              <a:avLst/>
            </a:prstGeom>
            <a:solidFill>
              <a:schemeClr val="accent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Chevron 4"/>
            <p:cNvSpPr/>
            <p:nvPr/>
          </p:nvSpPr>
          <p:spPr>
            <a:xfrm>
              <a:off x="4908809" y="120461"/>
              <a:ext cx="1015014" cy="6766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005" tIns="13335" rIns="13335" bIns="13335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000" kern="1200" dirty="0" smtClean="0"/>
                <a:t>Beurteilung der möglichen Risiken durch Gefahrstoffe</a:t>
              </a:r>
              <a:endParaRPr lang="de-DE" sz="10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52313787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Das Risiko-Akzeptanz-Konzept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 smtClean="0"/>
              <a:t>26 </a:t>
            </a:r>
            <a:r>
              <a:rPr lang="en-US" noProof="0" dirty="0" err="1" smtClean="0"/>
              <a:t>Januar</a:t>
            </a:r>
            <a:r>
              <a:rPr lang="en-US" noProof="0" dirty="0" smtClean="0"/>
              <a:t> 2017</a:t>
            </a:r>
            <a:endParaRPr lang="en-US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DA48181-2C78-49CB-8C52-912A07842C2E}" type="slidenum">
              <a:rPr lang="en-US" noProof="0" smtClean="0"/>
              <a:pPr/>
              <a:t>15</a:t>
            </a:fld>
            <a:endParaRPr lang="en-US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Björn Stapel, © Continental AG</a:t>
            </a:r>
            <a:endParaRPr lang="en-US" dirty="0"/>
          </a:p>
        </p:txBody>
      </p:sp>
      <p:sp>
        <p:nvSpPr>
          <p:cNvPr id="8" name="Rechteck 7"/>
          <p:cNvSpPr/>
          <p:nvPr/>
        </p:nvSpPr>
        <p:spPr>
          <a:xfrm rot="10800000">
            <a:off x="4572001" y="843557"/>
            <a:ext cx="792088" cy="3463305"/>
          </a:xfrm>
          <a:prstGeom prst="rect">
            <a:avLst/>
          </a:prstGeom>
          <a:gradFill>
            <a:gsLst>
              <a:gs pos="7000">
                <a:srgbClr val="FF0000"/>
              </a:gs>
              <a:gs pos="50000">
                <a:srgbClr val="FFFF00"/>
              </a:gs>
              <a:gs pos="100000">
                <a:srgbClr val="00B050"/>
              </a:gs>
              <a:gs pos="100000">
                <a:schemeClr val="accent1">
                  <a:hueOff val="0"/>
                  <a:satOff val="0"/>
                  <a:lumOff val="0"/>
                  <a:alphaOff val="0"/>
                  <a:shade val="94000"/>
                  <a:satMod val="135000"/>
                </a:schemeClr>
              </a:gs>
            </a:gsLst>
            <a:lin ang="16200000" scaled="0"/>
          </a:gradFill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 sz="1600" dirty="0" err="1" smtClean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9" name="Geschweifte Klammer rechts 8"/>
          <p:cNvSpPr/>
          <p:nvPr/>
        </p:nvSpPr>
        <p:spPr>
          <a:xfrm rot="10800000">
            <a:off x="4139952" y="886694"/>
            <a:ext cx="180018" cy="1108992"/>
          </a:xfrm>
          <a:prstGeom prst="rightBrac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Geschweifte Klammer rechts 9"/>
          <p:cNvSpPr/>
          <p:nvPr/>
        </p:nvSpPr>
        <p:spPr>
          <a:xfrm rot="10800000">
            <a:off x="4139953" y="3190950"/>
            <a:ext cx="180018" cy="1108992"/>
          </a:xfrm>
          <a:prstGeom prst="rightBrac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Geschweifte Klammer rechts 10"/>
          <p:cNvSpPr/>
          <p:nvPr/>
        </p:nvSpPr>
        <p:spPr>
          <a:xfrm>
            <a:off x="5616118" y="2182838"/>
            <a:ext cx="180018" cy="1108992"/>
          </a:xfrm>
          <a:prstGeom prst="rightBrac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12" name="Inhaltsplatzhalter 12"/>
          <p:cNvGraphicFramePr>
            <a:graphicFrameLocks/>
          </p:cNvGraphicFramePr>
          <p:nvPr/>
        </p:nvGraphicFramePr>
        <p:xfrm>
          <a:off x="467544" y="915566"/>
          <a:ext cx="3024337" cy="1163320"/>
        </p:xfrm>
        <a:graphic>
          <a:graphicData uri="http://schemas.openxmlformats.org/drawingml/2006/table">
            <a:tbl>
              <a:tblPr firstRow="1" bandRow="1" bandCol="1">
                <a:tableStyleId>{5C22544A-7EE6-4342-B048-85BDC9FD1C3A}</a:tableStyleId>
              </a:tblPr>
              <a:tblGrid>
                <a:gridCol w="302433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Rot: Stopp!</a:t>
                      </a:r>
                      <a:endParaRPr lang="de-DE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de-DE" dirty="0" smtClean="0"/>
                        <a:t> </a:t>
                      </a:r>
                      <a:r>
                        <a:rPr lang="de-DE" sz="1400" dirty="0" smtClean="0">
                          <a:latin typeface="+mn-lt"/>
                        </a:rPr>
                        <a:t>Gesundheitsrisiko</a:t>
                      </a:r>
                      <a:r>
                        <a:rPr lang="de-DE" sz="1400" baseline="0" dirty="0" smtClean="0">
                          <a:latin typeface="+mn-lt"/>
                        </a:rPr>
                        <a:t> nicht tolerierbar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de-DE" sz="1400" baseline="0" dirty="0" smtClean="0">
                          <a:latin typeface="+mn-lt"/>
                        </a:rPr>
                        <a:t> Gefahrenbereich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de-DE" sz="1400" baseline="0" dirty="0" smtClean="0">
                          <a:latin typeface="+mn-lt"/>
                        </a:rPr>
                        <a:t> ggf. Anwendungsverbo</a:t>
                      </a:r>
                      <a:r>
                        <a:rPr lang="de-DE" sz="1400" baseline="0" dirty="0" smtClean="0"/>
                        <a:t>t</a:t>
                      </a:r>
                      <a:endParaRPr lang="de-DE" sz="1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4" name="Inhaltsplatzhalter 12"/>
          <p:cNvGraphicFramePr>
            <a:graphicFrameLocks/>
          </p:cNvGraphicFramePr>
          <p:nvPr/>
        </p:nvGraphicFramePr>
        <p:xfrm>
          <a:off x="467544" y="3277974"/>
          <a:ext cx="3024337" cy="949960"/>
        </p:xfrm>
        <a:graphic>
          <a:graphicData uri="http://schemas.openxmlformats.org/drawingml/2006/table">
            <a:tbl>
              <a:tblPr firstRow="1" bandRow="1" bandCol="1">
                <a:tableStyleId>{5C22544A-7EE6-4342-B048-85BDC9FD1C3A}</a:tableStyleId>
              </a:tblPr>
              <a:tblGrid>
                <a:gridCol w="302433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Grün: Gehe!</a:t>
                      </a:r>
                      <a:endParaRPr lang="de-DE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de-DE" sz="1800" baseline="0" dirty="0" smtClean="0"/>
                        <a:t> </a:t>
                      </a:r>
                      <a:r>
                        <a:rPr lang="de-DE" sz="1400" baseline="0" dirty="0" smtClean="0"/>
                        <a:t>Gesundheitsrisiko hinnehmbar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de-DE" sz="1400" baseline="0" dirty="0" smtClean="0"/>
                        <a:t> Sorgfaltspflichten bleiben</a:t>
                      </a:r>
                      <a:endParaRPr lang="de-DE" sz="1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5" name="Inhaltsplatzhalter 12"/>
          <p:cNvGraphicFramePr>
            <a:graphicFrameLocks/>
          </p:cNvGraphicFramePr>
          <p:nvPr/>
        </p:nvGraphicFramePr>
        <p:xfrm>
          <a:off x="6012160" y="2269862"/>
          <a:ext cx="2808312" cy="949960"/>
        </p:xfrm>
        <a:graphic>
          <a:graphicData uri="http://schemas.openxmlformats.org/drawingml/2006/table">
            <a:tbl>
              <a:tblPr firstRow="1" bandRow="1" bandCol="1">
                <a:tableStyleId>{5C22544A-7EE6-4342-B048-85BDC9FD1C3A}</a:tableStyleId>
              </a:tblPr>
              <a:tblGrid>
                <a:gridCol w="280831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Gelb: Achtung!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de-DE" dirty="0" smtClean="0"/>
                        <a:t> </a:t>
                      </a:r>
                      <a:r>
                        <a:rPr lang="de-DE" sz="1400" dirty="0" smtClean="0"/>
                        <a:t>Gesundheitsrisiko</a:t>
                      </a:r>
                      <a:r>
                        <a:rPr lang="de-DE" sz="1400" baseline="0" dirty="0" smtClean="0"/>
                        <a:t> unerwünscht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de-DE" sz="1400" baseline="0" dirty="0" smtClean="0"/>
                        <a:t> aktives Risikomanagement</a:t>
                      </a:r>
                      <a:endParaRPr lang="de-DE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" name="Abgerundetes Rechteck 15"/>
          <p:cNvSpPr/>
          <p:nvPr/>
        </p:nvSpPr>
        <p:spPr>
          <a:xfrm>
            <a:off x="3779912" y="1675519"/>
            <a:ext cx="2016224" cy="64033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>
                <a:solidFill>
                  <a:schemeClr val="bg1"/>
                </a:solidFill>
              </a:rPr>
              <a:t>Toleranzrisiko</a:t>
            </a:r>
          </a:p>
          <a:p>
            <a:pPr algn="ctr"/>
            <a:r>
              <a:rPr lang="de-DE" sz="1400" dirty="0" smtClean="0">
                <a:solidFill>
                  <a:schemeClr val="bg1"/>
                </a:solidFill>
              </a:rPr>
              <a:t>=</a:t>
            </a:r>
          </a:p>
          <a:p>
            <a:pPr algn="ctr"/>
            <a:r>
              <a:rPr lang="de-DE" sz="1400" dirty="0" smtClean="0">
                <a:solidFill>
                  <a:schemeClr val="bg1"/>
                </a:solidFill>
              </a:rPr>
              <a:t>Gefahrenschwelle</a:t>
            </a:r>
          </a:p>
        </p:txBody>
      </p:sp>
      <p:sp>
        <p:nvSpPr>
          <p:cNvPr id="17" name="Abgerundetes Rechteck 16"/>
          <p:cNvSpPr/>
          <p:nvPr/>
        </p:nvSpPr>
        <p:spPr>
          <a:xfrm>
            <a:off x="3779912" y="2957807"/>
            <a:ext cx="2016224" cy="64033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>
                <a:solidFill>
                  <a:schemeClr val="bg1"/>
                </a:solidFill>
              </a:rPr>
              <a:t>Akzeptanzrisiko</a:t>
            </a:r>
          </a:p>
          <a:p>
            <a:pPr algn="ctr"/>
            <a:r>
              <a:rPr lang="de-DE" sz="1400" dirty="0" smtClean="0">
                <a:solidFill>
                  <a:schemeClr val="bg1"/>
                </a:solidFill>
              </a:rPr>
              <a:t>=</a:t>
            </a:r>
          </a:p>
          <a:p>
            <a:pPr algn="ctr"/>
            <a:r>
              <a:rPr lang="de-DE" sz="1400" dirty="0" smtClean="0">
                <a:solidFill>
                  <a:schemeClr val="bg1"/>
                </a:solidFill>
              </a:rPr>
              <a:t>Besorgnisschwelle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7057024" y="303213"/>
            <a:ext cx="1691690" cy="676676"/>
            <a:chOff x="4570471" y="120461"/>
            <a:chExt cx="1691690" cy="676676"/>
          </a:xfrm>
        </p:grpSpPr>
        <p:sp>
          <p:nvSpPr>
            <p:cNvPr id="19" name="Chevron 18"/>
            <p:cNvSpPr/>
            <p:nvPr/>
          </p:nvSpPr>
          <p:spPr>
            <a:xfrm>
              <a:off x="4570471" y="120461"/>
              <a:ext cx="1691690" cy="676676"/>
            </a:xfrm>
            <a:prstGeom prst="chevron">
              <a:avLst/>
            </a:prstGeom>
            <a:solidFill>
              <a:schemeClr val="accent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Chevron 4"/>
            <p:cNvSpPr/>
            <p:nvPr/>
          </p:nvSpPr>
          <p:spPr>
            <a:xfrm>
              <a:off x="4908809" y="120461"/>
              <a:ext cx="1015014" cy="6766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005" tIns="13335" rIns="13335" bIns="13335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000" kern="1200" dirty="0" smtClean="0"/>
                <a:t>Beurteilung der möglichen Risiken durch Gefahrstoffe</a:t>
              </a:r>
              <a:endParaRPr lang="de-DE" sz="10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42689651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6" grpId="0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26 </a:t>
            </a:r>
            <a:r>
              <a:rPr lang="en-US" dirty="0" err="1"/>
              <a:t>Januar</a:t>
            </a:r>
            <a:r>
              <a:rPr lang="en-US" dirty="0"/>
              <a:t> </a:t>
            </a:r>
            <a:r>
              <a:rPr lang="en-US" dirty="0" smtClean="0"/>
              <a:t>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DA48181-2C78-49CB-8C52-912A07842C2E}" type="slidenum">
              <a:rPr lang="en-US" noProof="0" smtClean="0"/>
              <a:pPr/>
              <a:t>16</a:t>
            </a:fld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Björn Stapel, © Continental AG</a:t>
            </a:r>
            <a:endParaRPr lang="en-US" dirty="0"/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Gefährdungsbeurteilung für Gefahrstoffe</a:t>
            </a:r>
            <a:endParaRPr lang="de-DE" dirty="0"/>
          </a:p>
        </p:txBody>
      </p:sp>
      <p:graphicFrame>
        <p:nvGraphicFramePr>
          <p:cNvPr id="8" name="Inhaltsplatzhalt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8727103"/>
              </p:ext>
            </p:extLst>
          </p:nvPr>
        </p:nvGraphicFramePr>
        <p:xfrm>
          <a:off x="1439466" y="815839"/>
          <a:ext cx="6265069" cy="917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Inhaltsplatzhalter 8"/>
          <p:cNvGraphicFramePr>
            <a:graphicFrameLocks/>
          </p:cNvGraphicFramePr>
          <p:nvPr/>
        </p:nvGraphicFramePr>
        <p:xfrm>
          <a:off x="2187737" y="1613353"/>
          <a:ext cx="4752714" cy="8032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4873865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9" y="1779662"/>
            <a:ext cx="7350540" cy="2736130"/>
          </a:xfrm>
        </p:spPr>
        <p:txBody>
          <a:bodyPr>
            <a:normAutofit/>
          </a:bodyPr>
          <a:lstStyle/>
          <a:p>
            <a:r>
              <a:rPr lang="de-DE" dirty="0" smtClean="0"/>
              <a:t>Auf Grundlage der Gefährdungsbeurteilung hat der Arbeitgeber für eine angemessene arbeitsmedizinische Vorsorge zu sorgen. (Fürsorgepflicht des Arbeitgebers!)</a:t>
            </a:r>
          </a:p>
          <a:p>
            <a:r>
              <a:rPr lang="de-DE" dirty="0" smtClean="0"/>
              <a:t>Man unterscheidet dabei in </a:t>
            </a:r>
            <a:r>
              <a:rPr lang="de-DE" b="1" dirty="0">
                <a:solidFill>
                  <a:schemeClr val="accent1"/>
                </a:solidFill>
                <a:ea typeface="+mj-ea"/>
              </a:rPr>
              <a:t>Pflicht</a:t>
            </a:r>
            <a:r>
              <a:rPr lang="de-DE" dirty="0" smtClean="0"/>
              <a:t>untersuchungen und </a:t>
            </a:r>
            <a:r>
              <a:rPr lang="de-DE" b="1" dirty="0" smtClean="0">
                <a:solidFill>
                  <a:schemeClr val="accent1"/>
                </a:solidFill>
                <a:ea typeface="+mj-ea"/>
              </a:rPr>
              <a:t>Angebots</a:t>
            </a:r>
            <a:r>
              <a:rPr lang="de-DE" dirty="0" smtClean="0"/>
              <a:t>untersuchungen.</a:t>
            </a:r>
          </a:p>
          <a:p>
            <a:pPr lvl="1"/>
            <a:r>
              <a:rPr lang="de-DE" dirty="0" smtClean="0"/>
              <a:t>Erkenntnisse vom Biomonitoring können als Informationsquelle bei der Gefährdungsbeurteilung genutzt werden</a:t>
            </a:r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Arbeitsmedizinische Vorsorge</a:t>
            </a:r>
            <a:br>
              <a:rPr lang="de-DE" dirty="0" smtClean="0"/>
            </a:br>
            <a:r>
              <a:rPr lang="de-DE" sz="1600" dirty="0" smtClean="0"/>
              <a:t>(ArbSchG § 11, ArbMedVV, DGUV Vorschrift 6)</a:t>
            </a:r>
            <a:endParaRPr lang="de-DE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26 </a:t>
            </a:r>
            <a:r>
              <a:rPr lang="en-US" dirty="0" err="1"/>
              <a:t>Januar</a:t>
            </a:r>
            <a:r>
              <a:rPr lang="en-US" dirty="0"/>
              <a:t>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DA48181-2C78-49CB-8C52-912A07842C2E}" type="slidenum">
              <a:rPr lang="en-US" noProof="0" smtClean="0"/>
              <a:pPr/>
              <a:t>17</a:t>
            </a:fld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Björn Stapel, © Continental AG</a:t>
            </a:r>
            <a:endParaRPr lang="en-US" dirty="0"/>
          </a:p>
        </p:txBody>
      </p:sp>
      <p:grpSp>
        <p:nvGrpSpPr>
          <p:cNvPr id="135" name="Group 134"/>
          <p:cNvGrpSpPr/>
          <p:nvPr/>
        </p:nvGrpSpPr>
        <p:grpSpPr>
          <a:xfrm>
            <a:off x="6994267" y="309013"/>
            <a:ext cx="1696403" cy="678561"/>
            <a:chOff x="1392" y="62368"/>
            <a:chExt cx="1696403" cy="678561"/>
          </a:xfrm>
        </p:grpSpPr>
        <p:sp>
          <p:nvSpPr>
            <p:cNvPr id="136" name="Chevron 135"/>
            <p:cNvSpPr/>
            <p:nvPr/>
          </p:nvSpPr>
          <p:spPr>
            <a:xfrm>
              <a:off x="1392" y="62368"/>
              <a:ext cx="1696403" cy="678561"/>
            </a:xfrm>
            <a:prstGeom prst="chevron">
              <a:avLst/>
            </a:prstGeom>
            <a:solidFill>
              <a:schemeClr val="accent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7" name="Chevron 4"/>
            <p:cNvSpPr/>
            <p:nvPr/>
          </p:nvSpPr>
          <p:spPr>
            <a:xfrm>
              <a:off x="340673" y="62368"/>
              <a:ext cx="1017842" cy="6785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6005" tIns="12002" rIns="12002" bIns="12002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900" kern="1200" dirty="0" smtClean="0"/>
                <a:t>Berücksichtigung der Resultate medizinischer Untersuchungen</a:t>
              </a:r>
              <a:endParaRPr lang="de-DE" sz="9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54472879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26 </a:t>
            </a:r>
            <a:r>
              <a:rPr lang="en-US" dirty="0" err="1"/>
              <a:t>Januar</a:t>
            </a:r>
            <a:r>
              <a:rPr lang="en-US" dirty="0"/>
              <a:t>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DA48181-2C78-49CB-8C52-912A07842C2E}" type="slidenum">
              <a:rPr lang="en-US" noProof="0" smtClean="0"/>
              <a:pPr/>
              <a:t>18</a:t>
            </a:fld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Björn Stapel, © Continental AG</a:t>
            </a:r>
            <a:endParaRPr lang="en-US" dirty="0"/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Gefährdungsbeurteilung für Gefahrstoffe</a:t>
            </a:r>
            <a:endParaRPr lang="de-DE" dirty="0"/>
          </a:p>
        </p:txBody>
      </p:sp>
      <p:graphicFrame>
        <p:nvGraphicFramePr>
          <p:cNvPr id="8" name="Inhaltsplatzhalt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471622"/>
              </p:ext>
            </p:extLst>
          </p:nvPr>
        </p:nvGraphicFramePr>
        <p:xfrm>
          <a:off x="1439466" y="815839"/>
          <a:ext cx="6265069" cy="917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Inhaltsplatzhalter 8"/>
          <p:cNvGraphicFramePr>
            <a:graphicFrameLocks/>
          </p:cNvGraphicFramePr>
          <p:nvPr/>
        </p:nvGraphicFramePr>
        <p:xfrm>
          <a:off x="2187737" y="1613353"/>
          <a:ext cx="4752714" cy="8032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0" name="Inhaltsplatzhalter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439467" y="2452370"/>
            <a:ext cx="4320665" cy="1991042"/>
          </a:xfrm>
          <a:prstGeom prst="rect">
            <a:avLst/>
          </a:prstGeom>
        </p:spPr>
        <p:txBody>
          <a:bodyPr vert="horz" lIns="0" tIns="13500" rIns="0" bIns="13500" rtlCol="0">
            <a:normAutofit/>
          </a:bodyPr>
          <a:lstStyle/>
          <a:p>
            <a:pPr marL="133350" indent="-133350">
              <a:lnSpc>
                <a:spcPct val="150000"/>
              </a:lnSpc>
              <a:buClr>
                <a:srgbClr val="FFA500"/>
              </a:buClr>
              <a:buSzPts val="2000"/>
              <a:buFont typeface="Arial"/>
              <a:buChar char="›"/>
            </a:pPr>
            <a:r>
              <a:rPr lang="de-DE" sz="1500" dirty="0"/>
              <a:t>Auf Grundlage der Risikoabschätzung werden Schutzmaßnahmen definiert</a:t>
            </a:r>
          </a:p>
          <a:p>
            <a:pPr marL="406004" lvl="1" indent="-138113">
              <a:lnSpc>
                <a:spcPct val="150000"/>
              </a:lnSpc>
              <a:buClr>
                <a:srgbClr val="FFA500"/>
              </a:buClr>
              <a:buSzPts val="2000"/>
              <a:buFont typeface="Arial"/>
              <a:buChar char="›"/>
            </a:pPr>
            <a:r>
              <a:rPr lang="de-DE" sz="1500" dirty="0"/>
              <a:t>Technische Maßnahmen</a:t>
            </a:r>
          </a:p>
        </p:txBody>
      </p:sp>
    </p:spTree>
    <p:extLst>
      <p:ext uri="{BB962C8B-B14F-4D97-AF65-F5344CB8AC3E}">
        <p14:creationId xmlns:p14="http://schemas.microsoft.com/office/powerpoint/2010/main" val="138646829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26 </a:t>
            </a:r>
            <a:r>
              <a:rPr lang="en-US" dirty="0" err="1"/>
              <a:t>Januar</a:t>
            </a:r>
            <a:r>
              <a:rPr lang="en-US" dirty="0"/>
              <a:t>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DA48181-2C78-49CB-8C52-912A07842C2E}" type="slidenum">
              <a:rPr lang="en-US" noProof="0" smtClean="0"/>
              <a:pPr/>
              <a:t>19</a:t>
            </a:fld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Björn Stapel, © Continental AG</a:t>
            </a:r>
            <a:endParaRPr lang="en-US" dirty="0"/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Gefährdungsbeurteilung für Gefahrstoffe</a:t>
            </a:r>
            <a:endParaRPr lang="de-DE" dirty="0"/>
          </a:p>
        </p:txBody>
      </p:sp>
      <p:graphicFrame>
        <p:nvGraphicFramePr>
          <p:cNvPr id="8" name="Inhaltsplatzhalt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2239168"/>
              </p:ext>
            </p:extLst>
          </p:nvPr>
        </p:nvGraphicFramePr>
        <p:xfrm>
          <a:off x="1439466" y="815839"/>
          <a:ext cx="6265069" cy="917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Inhaltsplatzhalter 8"/>
          <p:cNvGraphicFramePr>
            <a:graphicFrameLocks/>
          </p:cNvGraphicFramePr>
          <p:nvPr/>
        </p:nvGraphicFramePr>
        <p:xfrm>
          <a:off x="2187737" y="1613353"/>
          <a:ext cx="4752714" cy="8032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0" name="Inhaltsplatzhalter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439467" y="2452370"/>
            <a:ext cx="4320665" cy="1991042"/>
          </a:xfrm>
          <a:prstGeom prst="rect">
            <a:avLst/>
          </a:prstGeom>
        </p:spPr>
        <p:txBody>
          <a:bodyPr vert="horz" lIns="0" tIns="13500" rIns="0" bIns="13500" rtlCol="0">
            <a:normAutofit/>
          </a:bodyPr>
          <a:lstStyle/>
          <a:p>
            <a:pPr marL="133350" indent="-133350">
              <a:lnSpc>
                <a:spcPct val="150000"/>
              </a:lnSpc>
              <a:buClr>
                <a:srgbClr val="FFA500"/>
              </a:buClr>
              <a:buSzPts val="2000"/>
              <a:buFont typeface="Arial"/>
              <a:buChar char="›"/>
            </a:pPr>
            <a:r>
              <a:rPr lang="de-DE" sz="1500" dirty="0"/>
              <a:t>Auf Grundlage der Risikoabschätzung werden Schutzmaßnahmen definiert</a:t>
            </a:r>
          </a:p>
          <a:p>
            <a:pPr marL="406004" lvl="1" indent="-138113">
              <a:lnSpc>
                <a:spcPct val="150000"/>
              </a:lnSpc>
              <a:buClr>
                <a:srgbClr val="FFA500"/>
              </a:buClr>
              <a:buSzPts val="2000"/>
              <a:buFont typeface="Arial"/>
              <a:buChar char="›"/>
            </a:pPr>
            <a:r>
              <a:rPr lang="de-DE" sz="1500" dirty="0"/>
              <a:t>Technische Maßnahmen</a:t>
            </a:r>
          </a:p>
          <a:p>
            <a:pPr marL="406004" lvl="1" indent="-138113">
              <a:lnSpc>
                <a:spcPct val="150000"/>
              </a:lnSpc>
              <a:buClr>
                <a:srgbClr val="FFA500"/>
              </a:buClr>
              <a:buSzPts val="2000"/>
              <a:buFont typeface="Arial"/>
              <a:buChar char="›"/>
            </a:pPr>
            <a:r>
              <a:rPr lang="de-DE" sz="1500" dirty="0"/>
              <a:t>Organisatorische Maßnahmen</a:t>
            </a:r>
          </a:p>
        </p:txBody>
      </p:sp>
      <p:grpSp>
        <p:nvGrpSpPr>
          <p:cNvPr id="11" name="Gruppieren 84"/>
          <p:cNvGrpSpPr/>
          <p:nvPr/>
        </p:nvGrpSpPr>
        <p:grpSpPr>
          <a:xfrm>
            <a:off x="6731794" y="2785740"/>
            <a:ext cx="1274388" cy="875106"/>
            <a:chOff x="6345721" y="3475033"/>
            <a:chExt cx="1699184" cy="1166808"/>
          </a:xfrm>
        </p:grpSpPr>
        <p:sp>
          <p:nvSpPr>
            <p:cNvPr id="12" name="Rectangle 21"/>
            <p:cNvSpPr>
              <a:spLocks noChangeArrowheads="1"/>
            </p:cNvSpPr>
            <p:nvPr/>
          </p:nvSpPr>
          <p:spPr bwMode="auto">
            <a:xfrm>
              <a:off x="6345721" y="3475033"/>
              <a:ext cx="1699184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545795" eaLnBrk="0" hangingPunct="0"/>
              <a:r>
                <a:rPr lang="de-DE" sz="1200" dirty="0">
                  <a:solidFill>
                    <a:srgbClr val="000000"/>
                  </a:solidFill>
                </a:rPr>
                <a:t>Lagerbedingungen</a:t>
              </a:r>
              <a:endParaRPr lang="de-DE" sz="1200" dirty="0">
                <a:solidFill>
                  <a:schemeClr val="tx2"/>
                </a:solidFill>
                <a:latin typeface="Times New Roman" pitchFamily="18" charset="0"/>
              </a:endParaRPr>
            </a:p>
          </p:txBody>
        </p:sp>
        <p:grpSp>
          <p:nvGrpSpPr>
            <p:cNvPr id="13" name="Group 22"/>
            <p:cNvGrpSpPr>
              <a:grpSpLocks/>
            </p:cNvGrpSpPr>
            <p:nvPr/>
          </p:nvGrpSpPr>
          <p:grpSpPr bwMode="auto">
            <a:xfrm>
              <a:off x="6945612" y="3751421"/>
              <a:ext cx="986192" cy="890420"/>
              <a:chOff x="4377" y="1283"/>
              <a:chExt cx="978" cy="720"/>
            </a:xfrm>
          </p:grpSpPr>
          <p:sp>
            <p:nvSpPr>
              <p:cNvPr id="14" name="Rectangle 23"/>
              <p:cNvSpPr>
                <a:spLocks noChangeArrowheads="1"/>
              </p:cNvSpPr>
              <p:nvPr/>
            </p:nvSpPr>
            <p:spPr bwMode="auto">
              <a:xfrm>
                <a:off x="4449" y="1355"/>
                <a:ext cx="342" cy="276"/>
              </a:xfrm>
              <a:prstGeom prst="rect">
                <a:avLst/>
              </a:prstGeom>
              <a:solidFill>
                <a:srgbClr val="DEDEDE"/>
              </a:solidFill>
              <a:ln w="0">
                <a:solidFill>
                  <a:srgbClr val="25221E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 sz="1350"/>
              </a:p>
            </p:txBody>
          </p:sp>
          <p:sp>
            <p:nvSpPr>
              <p:cNvPr id="15" name="Rectangle 24"/>
              <p:cNvSpPr>
                <a:spLocks noChangeArrowheads="1"/>
              </p:cNvSpPr>
              <p:nvPr/>
            </p:nvSpPr>
            <p:spPr bwMode="auto">
              <a:xfrm>
                <a:off x="4923" y="1355"/>
                <a:ext cx="342" cy="276"/>
              </a:xfrm>
              <a:prstGeom prst="rect">
                <a:avLst/>
              </a:prstGeom>
              <a:solidFill>
                <a:srgbClr val="DEDEDE"/>
              </a:solidFill>
              <a:ln w="0">
                <a:solidFill>
                  <a:srgbClr val="25221E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 sz="1350"/>
              </a:p>
            </p:txBody>
          </p:sp>
          <p:sp>
            <p:nvSpPr>
              <p:cNvPr id="16" name="Rectangle 25"/>
              <p:cNvSpPr>
                <a:spLocks noChangeArrowheads="1"/>
              </p:cNvSpPr>
              <p:nvPr/>
            </p:nvSpPr>
            <p:spPr bwMode="auto">
              <a:xfrm>
                <a:off x="4449" y="1667"/>
                <a:ext cx="342" cy="276"/>
              </a:xfrm>
              <a:prstGeom prst="rect">
                <a:avLst/>
              </a:prstGeom>
              <a:solidFill>
                <a:srgbClr val="DEDEDE"/>
              </a:solidFill>
              <a:ln w="0">
                <a:solidFill>
                  <a:srgbClr val="25221E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 sz="1350"/>
              </a:p>
            </p:txBody>
          </p:sp>
          <p:pic>
            <p:nvPicPr>
              <p:cNvPr id="17" name="Picture 26"/>
              <p:cNvPicPr>
                <a:picLocks noChangeAspect="1" noChangeArrowheads="1"/>
              </p:cNvPicPr>
              <p:nvPr/>
            </p:nvPicPr>
            <p:blipFill>
              <a:blip r:embed="rId13"/>
              <a:srcRect/>
              <a:stretch>
                <a:fillRect/>
              </a:stretch>
            </p:blipFill>
            <p:spPr bwMode="auto">
              <a:xfrm>
                <a:off x="5025" y="1379"/>
                <a:ext cx="138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8" name="Rectangle 27"/>
              <p:cNvSpPr>
                <a:spLocks noChangeArrowheads="1"/>
              </p:cNvSpPr>
              <p:nvPr/>
            </p:nvSpPr>
            <p:spPr bwMode="auto">
              <a:xfrm>
                <a:off x="5019" y="1379"/>
                <a:ext cx="138" cy="228"/>
              </a:xfrm>
              <a:prstGeom prst="rect">
                <a:avLst/>
              </a:prstGeom>
              <a:noFill/>
              <a:ln w="0">
                <a:solidFill>
                  <a:srgbClr val="25221E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 sz="1350"/>
              </a:p>
            </p:txBody>
          </p:sp>
          <p:pic>
            <p:nvPicPr>
              <p:cNvPr id="19" name="Picture 28"/>
              <p:cNvPicPr>
                <a:picLocks noChangeAspect="1" noChangeArrowheads="1"/>
              </p:cNvPicPr>
              <p:nvPr/>
            </p:nvPicPr>
            <p:blipFill>
              <a:blip r:embed="rId14"/>
              <a:srcRect/>
              <a:stretch>
                <a:fillRect/>
              </a:stretch>
            </p:blipFill>
            <p:spPr bwMode="auto">
              <a:xfrm>
                <a:off x="5043" y="1391"/>
                <a:ext cx="102" cy="1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0" name="Rectangle 29"/>
              <p:cNvSpPr>
                <a:spLocks noChangeArrowheads="1"/>
              </p:cNvSpPr>
              <p:nvPr/>
            </p:nvSpPr>
            <p:spPr bwMode="auto">
              <a:xfrm>
                <a:off x="5019" y="1547"/>
                <a:ext cx="138" cy="6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 sz="1350"/>
              </a:p>
            </p:txBody>
          </p:sp>
          <p:sp>
            <p:nvSpPr>
              <p:cNvPr id="21" name="Line 30"/>
              <p:cNvSpPr>
                <a:spLocks noChangeShapeType="1"/>
              </p:cNvSpPr>
              <p:nvPr/>
            </p:nvSpPr>
            <p:spPr bwMode="auto">
              <a:xfrm>
                <a:off x="5019" y="1541"/>
                <a:ext cx="144" cy="1"/>
              </a:xfrm>
              <a:prstGeom prst="line">
                <a:avLst/>
              </a:pr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 sz="1350"/>
              </a:p>
            </p:txBody>
          </p:sp>
          <p:sp>
            <p:nvSpPr>
              <p:cNvPr id="22" name="Rectangle 31"/>
              <p:cNvSpPr>
                <a:spLocks noChangeArrowheads="1"/>
              </p:cNvSpPr>
              <p:nvPr/>
            </p:nvSpPr>
            <p:spPr bwMode="auto">
              <a:xfrm>
                <a:off x="5067" y="1553"/>
                <a:ext cx="54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 sz="1350"/>
              </a:p>
            </p:txBody>
          </p:sp>
          <p:sp>
            <p:nvSpPr>
              <p:cNvPr id="23" name="Rectangle 32"/>
              <p:cNvSpPr>
                <a:spLocks noChangeArrowheads="1"/>
              </p:cNvSpPr>
              <p:nvPr/>
            </p:nvSpPr>
            <p:spPr bwMode="auto">
              <a:xfrm>
                <a:off x="5043" y="1583"/>
                <a:ext cx="102" cy="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 sz="1350"/>
              </a:p>
            </p:txBody>
          </p:sp>
          <p:pic>
            <p:nvPicPr>
              <p:cNvPr id="24" name="Picture 33"/>
              <p:cNvPicPr>
                <a:picLocks noChangeAspect="1" noChangeArrowheads="1"/>
              </p:cNvPicPr>
              <p:nvPr/>
            </p:nvPicPr>
            <p:blipFill>
              <a:blip r:embed="rId13"/>
              <a:srcRect/>
              <a:stretch>
                <a:fillRect/>
              </a:stretch>
            </p:blipFill>
            <p:spPr bwMode="auto">
              <a:xfrm>
                <a:off x="4557" y="1379"/>
                <a:ext cx="144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5" name="Freeform 34"/>
              <p:cNvSpPr>
                <a:spLocks/>
              </p:cNvSpPr>
              <p:nvPr/>
            </p:nvSpPr>
            <p:spPr bwMode="auto">
              <a:xfrm>
                <a:off x="4563" y="1397"/>
                <a:ext cx="120" cy="126"/>
              </a:xfrm>
              <a:custGeom>
                <a:avLst/>
                <a:gdLst/>
                <a:ahLst/>
                <a:cxnLst>
                  <a:cxn ang="0">
                    <a:pos x="96" y="0"/>
                  </a:cxn>
                  <a:cxn ang="0">
                    <a:pos x="0" y="96"/>
                  </a:cxn>
                  <a:cxn ang="0">
                    <a:pos x="30" y="126"/>
                  </a:cxn>
                  <a:cxn ang="0">
                    <a:pos x="120" y="30"/>
                  </a:cxn>
                  <a:cxn ang="0">
                    <a:pos x="96" y="0"/>
                  </a:cxn>
                </a:cxnLst>
                <a:rect l="0" t="0" r="r" b="b"/>
                <a:pathLst>
                  <a:path w="120" h="126">
                    <a:moveTo>
                      <a:pt x="96" y="0"/>
                    </a:moveTo>
                    <a:lnTo>
                      <a:pt x="0" y="96"/>
                    </a:lnTo>
                    <a:lnTo>
                      <a:pt x="30" y="126"/>
                    </a:lnTo>
                    <a:lnTo>
                      <a:pt x="120" y="30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 sz="1350"/>
              </a:p>
            </p:txBody>
          </p:sp>
          <p:sp>
            <p:nvSpPr>
              <p:cNvPr id="26" name="Freeform 35"/>
              <p:cNvSpPr>
                <a:spLocks/>
              </p:cNvSpPr>
              <p:nvPr/>
            </p:nvSpPr>
            <p:spPr bwMode="auto">
              <a:xfrm>
                <a:off x="4563" y="1403"/>
                <a:ext cx="120" cy="120"/>
              </a:xfrm>
              <a:custGeom>
                <a:avLst/>
                <a:gdLst/>
                <a:ahLst/>
                <a:cxnLst>
                  <a:cxn ang="0">
                    <a:pos x="120" y="90"/>
                  </a:cxn>
                  <a:cxn ang="0">
                    <a:pos x="30" y="0"/>
                  </a:cxn>
                  <a:cxn ang="0">
                    <a:pos x="0" y="24"/>
                  </a:cxn>
                  <a:cxn ang="0">
                    <a:pos x="96" y="120"/>
                  </a:cxn>
                  <a:cxn ang="0">
                    <a:pos x="120" y="90"/>
                  </a:cxn>
                </a:cxnLst>
                <a:rect l="0" t="0" r="r" b="b"/>
                <a:pathLst>
                  <a:path w="120" h="120">
                    <a:moveTo>
                      <a:pt x="120" y="90"/>
                    </a:moveTo>
                    <a:lnTo>
                      <a:pt x="30" y="0"/>
                    </a:lnTo>
                    <a:lnTo>
                      <a:pt x="0" y="24"/>
                    </a:lnTo>
                    <a:lnTo>
                      <a:pt x="96" y="120"/>
                    </a:lnTo>
                    <a:lnTo>
                      <a:pt x="120" y="9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 sz="1350"/>
              </a:p>
            </p:txBody>
          </p:sp>
          <p:sp>
            <p:nvSpPr>
              <p:cNvPr id="27" name="Rectangle 36"/>
              <p:cNvSpPr>
                <a:spLocks noChangeArrowheads="1"/>
              </p:cNvSpPr>
              <p:nvPr/>
            </p:nvSpPr>
            <p:spPr bwMode="auto">
              <a:xfrm>
                <a:off x="4557" y="1547"/>
                <a:ext cx="138" cy="6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 sz="1350"/>
              </a:p>
            </p:txBody>
          </p:sp>
          <p:sp>
            <p:nvSpPr>
              <p:cNvPr id="28" name="Rectangle 37"/>
              <p:cNvSpPr>
                <a:spLocks noChangeArrowheads="1"/>
              </p:cNvSpPr>
              <p:nvPr/>
            </p:nvSpPr>
            <p:spPr bwMode="auto">
              <a:xfrm>
                <a:off x="4557" y="1379"/>
                <a:ext cx="138" cy="228"/>
              </a:xfrm>
              <a:prstGeom prst="rect">
                <a:avLst/>
              </a:prstGeom>
              <a:noFill/>
              <a:ln w="0">
                <a:solidFill>
                  <a:srgbClr val="25221E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 sz="1350"/>
              </a:p>
            </p:txBody>
          </p:sp>
          <p:sp>
            <p:nvSpPr>
              <p:cNvPr id="29" name="Line 38"/>
              <p:cNvSpPr>
                <a:spLocks noChangeShapeType="1"/>
              </p:cNvSpPr>
              <p:nvPr/>
            </p:nvSpPr>
            <p:spPr bwMode="auto">
              <a:xfrm>
                <a:off x="4551" y="1547"/>
                <a:ext cx="144" cy="1"/>
              </a:xfrm>
              <a:prstGeom prst="line">
                <a:avLst/>
              </a:pr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 sz="1350"/>
              </a:p>
            </p:txBody>
          </p:sp>
          <p:sp>
            <p:nvSpPr>
              <p:cNvPr id="30" name="Rectangle 39"/>
              <p:cNvSpPr>
                <a:spLocks noChangeArrowheads="1"/>
              </p:cNvSpPr>
              <p:nvPr/>
            </p:nvSpPr>
            <p:spPr bwMode="auto">
              <a:xfrm>
                <a:off x="4593" y="1553"/>
                <a:ext cx="66" cy="1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 sz="1350"/>
              </a:p>
            </p:txBody>
          </p:sp>
          <p:sp>
            <p:nvSpPr>
              <p:cNvPr id="31" name="Rectangle 40"/>
              <p:cNvSpPr>
                <a:spLocks noChangeArrowheads="1"/>
              </p:cNvSpPr>
              <p:nvPr/>
            </p:nvSpPr>
            <p:spPr bwMode="auto">
              <a:xfrm>
                <a:off x="4605" y="1583"/>
                <a:ext cx="42" cy="1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 sz="1350"/>
              </a:p>
            </p:txBody>
          </p:sp>
          <p:sp>
            <p:nvSpPr>
              <p:cNvPr id="32" name="Rectangle 41"/>
              <p:cNvSpPr>
                <a:spLocks noChangeArrowheads="1"/>
              </p:cNvSpPr>
              <p:nvPr/>
            </p:nvSpPr>
            <p:spPr bwMode="auto">
              <a:xfrm>
                <a:off x="4515" y="1763"/>
                <a:ext cx="210" cy="120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25221E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 sz="1350"/>
              </a:p>
            </p:txBody>
          </p:sp>
          <p:sp>
            <p:nvSpPr>
              <p:cNvPr id="33" name="Rectangle 42"/>
              <p:cNvSpPr>
                <a:spLocks noChangeArrowheads="1"/>
              </p:cNvSpPr>
              <p:nvPr/>
            </p:nvSpPr>
            <p:spPr bwMode="auto">
              <a:xfrm>
                <a:off x="4383" y="1331"/>
                <a:ext cx="966" cy="1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 sz="1350"/>
              </a:p>
            </p:txBody>
          </p:sp>
          <p:sp>
            <p:nvSpPr>
              <p:cNvPr id="34" name="Rectangle 43"/>
              <p:cNvSpPr>
                <a:spLocks noChangeArrowheads="1"/>
              </p:cNvSpPr>
              <p:nvPr/>
            </p:nvSpPr>
            <p:spPr bwMode="auto">
              <a:xfrm>
                <a:off x="4383" y="1637"/>
                <a:ext cx="966" cy="1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 sz="1350"/>
              </a:p>
            </p:txBody>
          </p:sp>
          <p:sp>
            <p:nvSpPr>
              <p:cNvPr id="35" name="Rectangle 44"/>
              <p:cNvSpPr>
                <a:spLocks noChangeArrowheads="1"/>
              </p:cNvSpPr>
              <p:nvPr/>
            </p:nvSpPr>
            <p:spPr bwMode="auto">
              <a:xfrm>
                <a:off x="4383" y="1943"/>
                <a:ext cx="966" cy="1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 sz="1350"/>
              </a:p>
            </p:txBody>
          </p:sp>
          <p:sp>
            <p:nvSpPr>
              <p:cNvPr id="36" name="Rectangle 45"/>
              <p:cNvSpPr>
                <a:spLocks noChangeArrowheads="1"/>
              </p:cNvSpPr>
              <p:nvPr/>
            </p:nvSpPr>
            <p:spPr bwMode="auto">
              <a:xfrm>
                <a:off x="4377" y="1283"/>
                <a:ext cx="12" cy="720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 sz="1350"/>
              </a:p>
            </p:txBody>
          </p:sp>
          <p:sp>
            <p:nvSpPr>
              <p:cNvPr id="37" name="Rectangle 46"/>
              <p:cNvSpPr>
                <a:spLocks noChangeArrowheads="1"/>
              </p:cNvSpPr>
              <p:nvPr/>
            </p:nvSpPr>
            <p:spPr bwMode="auto">
              <a:xfrm>
                <a:off x="5343" y="1283"/>
                <a:ext cx="12" cy="720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 sz="1350"/>
              </a:p>
            </p:txBody>
          </p:sp>
        </p:grpSp>
      </p:grpSp>
      <p:grpSp>
        <p:nvGrpSpPr>
          <p:cNvPr id="38" name="Gruppieren 85"/>
          <p:cNvGrpSpPr/>
          <p:nvPr/>
        </p:nvGrpSpPr>
        <p:grpSpPr>
          <a:xfrm>
            <a:off x="4793828" y="3646394"/>
            <a:ext cx="2154436" cy="550142"/>
            <a:chOff x="4799280" y="5013176"/>
            <a:chExt cx="2872581" cy="733522"/>
          </a:xfrm>
        </p:grpSpPr>
        <p:sp>
          <p:nvSpPr>
            <p:cNvPr id="39" name="Rectangle 48"/>
            <p:cNvSpPr>
              <a:spLocks noChangeArrowheads="1"/>
            </p:cNvSpPr>
            <p:nvPr/>
          </p:nvSpPr>
          <p:spPr bwMode="auto">
            <a:xfrm>
              <a:off x="4799280" y="5013176"/>
              <a:ext cx="2872581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545795" eaLnBrk="0" hangingPunct="0"/>
              <a:r>
                <a:rPr lang="de-DE" sz="1050" dirty="0">
                  <a:solidFill>
                    <a:srgbClr val="000000"/>
                  </a:solidFill>
                </a:rPr>
                <a:t>Maßnahmen im Falle eines Unfalles</a:t>
              </a:r>
              <a:endParaRPr lang="de-DE" sz="1050" dirty="0">
                <a:solidFill>
                  <a:schemeClr val="tx2"/>
                </a:solidFill>
                <a:latin typeface="Times New Roman" pitchFamily="18" charset="0"/>
              </a:endParaRPr>
            </a:p>
          </p:txBody>
        </p:sp>
        <p:grpSp>
          <p:nvGrpSpPr>
            <p:cNvPr id="40" name="Group 49"/>
            <p:cNvGrpSpPr>
              <a:grpSpLocks/>
            </p:cNvGrpSpPr>
            <p:nvPr/>
          </p:nvGrpSpPr>
          <p:grpSpPr bwMode="auto">
            <a:xfrm>
              <a:off x="5337102" y="5324669"/>
              <a:ext cx="1337367" cy="422029"/>
              <a:chOff x="879" y="2831"/>
              <a:chExt cx="1476" cy="426"/>
            </a:xfrm>
          </p:grpSpPr>
          <p:sp>
            <p:nvSpPr>
              <p:cNvPr id="41" name="Freeform 50"/>
              <p:cNvSpPr>
                <a:spLocks/>
              </p:cNvSpPr>
              <p:nvPr/>
            </p:nvSpPr>
            <p:spPr bwMode="auto">
              <a:xfrm>
                <a:off x="1281" y="3233"/>
                <a:ext cx="48" cy="6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8" y="1"/>
                  </a:cxn>
                  <a:cxn ang="0">
                    <a:pos x="8" y="0"/>
                  </a:cxn>
                </a:cxnLst>
                <a:rect l="0" t="0" r="r" b="b"/>
                <a:pathLst>
                  <a:path w="8" h="1">
                    <a:moveTo>
                      <a:pt x="0" y="1"/>
                    </a:moveTo>
                    <a:lnTo>
                      <a:pt x="8" y="1"/>
                    </a:lnTo>
                    <a:cubicBezTo>
                      <a:pt x="3" y="1"/>
                      <a:pt x="6" y="1"/>
                      <a:pt x="8" y="0"/>
                    </a:cubicBezTo>
                  </a:path>
                </a:pathLst>
              </a:custGeom>
              <a:noFill/>
              <a:ln w="0">
                <a:solidFill>
                  <a:srgbClr val="25221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 sz="1350"/>
              </a:p>
            </p:txBody>
          </p:sp>
          <p:sp>
            <p:nvSpPr>
              <p:cNvPr id="42" name="Freeform 51"/>
              <p:cNvSpPr>
                <a:spLocks/>
              </p:cNvSpPr>
              <p:nvPr/>
            </p:nvSpPr>
            <p:spPr bwMode="auto">
              <a:xfrm>
                <a:off x="1257" y="3191"/>
                <a:ext cx="462" cy="66"/>
              </a:xfrm>
              <a:custGeom>
                <a:avLst/>
                <a:gdLst/>
                <a:ahLst/>
                <a:cxnLst>
                  <a:cxn ang="0">
                    <a:pos x="3" y="3"/>
                  </a:cxn>
                  <a:cxn ang="0">
                    <a:pos x="0" y="6"/>
                  </a:cxn>
                  <a:cxn ang="0">
                    <a:pos x="1" y="7"/>
                  </a:cxn>
                  <a:cxn ang="0">
                    <a:pos x="1" y="7"/>
                  </a:cxn>
                  <a:cxn ang="0">
                    <a:pos x="1" y="8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3" y="9"/>
                  </a:cxn>
                  <a:cxn ang="0">
                    <a:pos x="53" y="9"/>
                  </a:cxn>
                  <a:cxn ang="0">
                    <a:pos x="77" y="9"/>
                  </a:cxn>
                  <a:cxn ang="0">
                    <a:pos x="77" y="7"/>
                  </a:cxn>
                  <a:cxn ang="0">
                    <a:pos x="76" y="7"/>
                  </a:cxn>
                  <a:cxn ang="0">
                    <a:pos x="72" y="7"/>
                  </a:cxn>
                  <a:cxn ang="0">
                    <a:pos x="72" y="7"/>
                  </a:cxn>
                  <a:cxn ang="0">
                    <a:pos x="57" y="7"/>
                  </a:cxn>
                  <a:cxn ang="0">
                    <a:pos x="37" y="7"/>
                  </a:cxn>
                  <a:cxn ang="0">
                    <a:pos x="33" y="5"/>
                  </a:cxn>
                  <a:cxn ang="0">
                    <a:pos x="22" y="5"/>
                  </a:cxn>
                  <a:cxn ang="0">
                    <a:pos x="21" y="4"/>
                  </a:cxn>
                  <a:cxn ang="0">
                    <a:pos x="3" y="3"/>
                  </a:cxn>
                </a:cxnLst>
                <a:rect l="0" t="0" r="r" b="b"/>
                <a:pathLst>
                  <a:path w="77" h="11">
                    <a:moveTo>
                      <a:pt x="3" y="3"/>
                    </a:moveTo>
                    <a:cubicBezTo>
                      <a:pt x="3" y="3"/>
                      <a:pt x="0" y="6"/>
                      <a:pt x="0" y="6"/>
                    </a:cubicBezTo>
                    <a:cubicBezTo>
                      <a:pt x="0" y="6"/>
                      <a:pt x="0" y="7"/>
                      <a:pt x="1" y="7"/>
                    </a:cubicBezTo>
                    <a:lnTo>
                      <a:pt x="1" y="7"/>
                    </a:lnTo>
                    <a:cubicBezTo>
                      <a:pt x="1" y="7"/>
                      <a:pt x="1" y="7"/>
                      <a:pt x="1" y="8"/>
                    </a:cubicBezTo>
                    <a:lnTo>
                      <a:pt x="2" y="8"/>
                    </a:lnTo>
                    <a:cubicBezTo>
                      <a:pt x="1" y="8"/>
                      <a:pt x="2" y="8"/>
                      <a:pt x="2" y="8"/>
                    </a:cubicBezTo>
                    <a:cubicBezTo>
                      <a:pt x="2" y="8"/>
                      <a:pt x="3" y="8"/>
                      <a:pt x="3" y="9"/>
                    </a:cubicBezTo>
                    <a:lnTo>
                      <a:pt x="53" y="9"/>
                    </a:lnTo>
                    <a:cubicBezTo>
                      <a:pt x="60" y="10"/>
                      <a:pt x="70" y="11"/>
                      <a:pt x="77" y="9"/>
                    </a:cubicBezTo>
                    <a:lnTo>
                      <a:pt x="77" y="7"/>
                    </a:lnTo>
                    <a:lnTo>
                      <a:pt x="76" y="7"/>
                    </a:lnTo>
                    <a:cubicBezTo>
                      <a:pt x="75" y="7"/>
                      <a:pt x="72" y="7"/>
                      <a:pt x="72" y="7"/>
                    </a:cubicBezTo>
                    <a:lnTo>
                      <a:pt x="72" y="7"/>
                    </a:lnTo>
                    <a:cubicBezTo>
                      <a:pt x="70" y="5"/>
                      <a:pt x="59" y="6"/>
                      <a:pt x="57" y="7"/>
                    </a:cubicBezTo>
                    <a:cubicBezTo>
                      <a:pt x="51" y="8"/>
                      <a:pt x="43" y="5"/>
                      <a:pt x="37" y="7"/>
                    </a:cubicBezTo>
                    <a:cubicBezTo>
                      <a:pt x="36" y="7"/>
                      <a:pt x="34" y="6"/>
                      <a:pt x="33" y="5"/>
                    </a:cubicBezTo>
                    <a:lnTo>
                      <a:pt x="22" y="5"/>
                    </a:lnTo>
                    <a:cubicBezTo>
                      <a:pt x="22" y="5"/>
                      <a:pt x="23" y="0"/>
                      <a:pt x="21" y="4"/>
                    </a:cubicBezTo>
                    <a:lnTo>
                      <a:pt x="3" y="3"/>
                    </a:lnTo>
                  </a:path>
                </a:pathLst>
              </a:custGeom>
              <a:solidFill>
                <a:srgbClr val="00AEC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 sz="1350"/>
              </a:p>
            </p:txBody>
          </p:sp>
          <p:sp>
            <p:nvSpPr>
              <p:cNvPr id="43" name="Rectangle 52"/>
              <p:cNvSpPr>
                <a:spLocks noChangeArrowheads="1"/>
              </p:cNvSpPr>
              <p:nvPr/>
            </p:nvSpPr>
            <p:spPr bwMode="auto">
              <a:xfrm>
                <a:off x="879" y="3245"/>
                <a:ext cx="1476" cy="1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 sz="1350"/>
              </a:p>
            </p:txBody>
          </p:sp>
          <p:sp>
            <p:nvSpPr>
              <p:cNvPr id="44" name="Freeform 53"/>
              <p:cNvSpPr>
                <a:spLocks/>
              </p:cNvSpPr>
              <p:nvPr/>
            </p:nvSpPr>
            <p:spPr bwMode="auto">
              <a:xfrm>
                <a:off x="1461" y="3209"/>
                <a:ext cx="102" cy="30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6" y="3"/>
                  </a:cxn>
                  <a:cxn ang="0">
                    <a:pos x="7" y="3"/>
                  </a:cxn>
                  <a:cxn ang="0">
                    <a:pos x="9" y="4"/>
                  </a:cxn>
                  <a:cxn ang="0">
                    <a:pos x="9" y="5"/>
                  </a:cxn>
                  <a:cxn ang="0">
                    <a:pos x="10" y="5"/>
                  </a:cxn>
                  <a:cxn ang="0">
                    <a:pos x="13" y="4"/>
                  </a:cxn>
                  <a:cxn ang="0">
                    <a:pos x="13" y="3"/>
                  </a:cxn>
                  <a:cxn ang="0">
                    <a:pos x="3" y="0"/>
                  </a:cxn>
                </a:cxnLst>
                <a:rect l="0" t="0" r="r" b="b"/>
                <a:pathLst>
                  <a:path w="17" h="5">
                    <a:moveTo>
                      <a:pt x="3" y="0"/>
                    </a:moveTo>
                    <a:cubicBezTo>
                      <a:pt x="4" y="1"/>
                      <a:pt x="5" y="3"/>
                      <a:pt x="6" y="3"/>
                    </a:cubicBezTo>
                    <a:cubicBezTo>
                      <a:pt x="6" y="3"/>
                      <a:pt x="6" y="3"/>
                      <a:pt x="7" y="3"/>
                    </a:cubicBezTo>
                    <a:cubicBezTo>
                      <a:pt x="8" y="3"/>
                      <a:pt x="8" y="4"/>
                      <a:pt x="9" y="4"/>
                    </a:cubicBezTo>
                    <a:cubicBezTo>
                      <a:pt x="9" y="4"/>
                      <a:pt x="9" y="4"/>
                      <a:pt x="9" y="5"/>
                    </a:cubicBezTo>
                    <a:cubicBezTo>
                      <a:pt x="9" y="5"/>
                      <a:pt x="10" y="5"/>
                      <a:pt x="10" y="5"/>
                    </a:cubicBezTo>
                    <a:cubicBezTo>
                      <a:pt x="11" y="5"/>
                      <a:pt x="12" y="4"/>
                      <a:pt x="13" y="4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7" y="3"/>
                      <a:pt x="0" y="1"/>
                      <a:pt x="3" y="0"/>
                    </a:cubicBezTo>
                  </a:path>
                </a:pathLst>
              </a:custGeom>
              <a:noFill/>
              <a:ln w="0">
                <a:solidFill>
                  <a:srgbClr val="25221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 sz="1350"/>
              </a:p>
            </p:txBody>
          </p:sp>
          <p:sp>
            <p:nvSpPr>
              <p:cNvPr id="45" name="Freeform 54"/>
              <p:cNvSpPr>
                <a:spLocks/>
              </p:cNvSpPr>
              <p:nvPr/>
            </p:nvSpPr>
            <p:spPr bwMode="auto">
              <a:xfrm>
                <a:off x="1407" y="3209"/>
                <a:ext cx="54" cy="30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6" y="1"/>
                  </a:cxn>
                  <a:cxn ang="0">
                    <a:pos x="6" y="1"/>
                  </a:cxn>
                  <a:cxn ang="0">
                    <a:pos x="7" y="1"/>
                  </a:cxn>
                  <a:cxn ang="0">
                    <a:pos x="8" y="2"/>
                  </a:cxn>
                  <a:cxn ang="0">
                    <a:pos x="8" y="3"/>
                  </a:cxn>
                  <a:cxn ang="0">
                    <a:pos x="8" y="4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0" y="5"/>
                  </a:cxn>
                </a:cxnLst>
                <a:rect l="0" t="0" r="r" b="b"/>
                <a:pathLst>
                  <a:path w="9" h="5">
                    <a:moveTo>
                      <a:pt x="0" y="5"/>
                    </a:moveTo>
                    <a:cubicBezTo>
                      <a:pt x="0" y="5"/>
                      <a:pt x="2" y="3"/>
                      <a:pt x="2" y="3"/>
                    </a:cubicBezTo>
                    <a:lnTo>
                      <a:pt x="2" y="3"/>
                    </a:lnTo>
                    <a:cubicBezTo>
                      <a:pt x="3" y="3"/>
                      <a:pt x="5" y="0"/>
                      <a:pt x="6" y="1"/>
                    </a:cubicBezTo>
                    <a:lnTo>
                      <a:pt x="6" y="1"/>
                    </a:lnTo>
                    <a:lnTo>
                      <a:pt x="7" y="1"/>
                    </a:lnTo>
                    <a:cubicBezTo>
                      <a:pt x="7" y="2"/>
                      <a:pt x="7" y="2"/>
                      <a:pt x="8" y="2"/>
                    </a:cubicBezTo>
                    <a:lnTo>
                      <a:pt x="8" y="3"/>
                    </a:lnTo>
                    <a:cubicBezTo>
                      <a:pt x="8" y="3"/>
                      <a:pt x="8" y="4"/>
                      <a:pt x="8" y="4"/>
                    </a:cubicBezTo>
                    <a:cubicBezTo>
                      <a:pt x="9" y="4"/>
                      <a:pt x="9" y="5"/>
                      <a:pt x="9" y="5"/>
                    </a:cubicBezTo>
                    <a:lnTo>
                      <a:pt x="9" y="5"/>
                    </a:lnTo>
                    <a:lnTo>
                      <a:pt x="0" y="5"/>
                    </a:lnTo>
                  </a:path>
                </a:pathLst>
              </a:custGeom>
              <a:noFill/>
              <a:ln w="0">
                <a:solidFill>
                  <a:srgbClr val="25221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 sz="1350"/>
              </a:p>
            </p:txBody>
          </p:sp>
          <p:sp>
            <p:nvSpPr>
              <p:cNvPr id="46" name="Freeform 55"/>
              <p:cNvSpPr>
                <a:spLocks/>
              </p:cNvSpPr>
              <p:nvPr/>
            </p:nvSpPr>
            <p:spPr bwMode="auto">
              <a:xfrm>
                <a:off x="1167" y="2831"/>
                <a:ext cx="360" cy="390"/>
              </a:xfrm>
              <a:custGeom>
                <a:avLst/>
                <a:gdLst/>
                <a:ahLst/>
                <a:cxnLst>
                  <a:cxn ang="0">
                    <a:pos x="48" y="0"/>
                  </a:cxn>
                  <a:cxn ang="0">
                    <a:pos x="49" y="5"/>
                  </a:cxn>
                  <a:cxn ang="0">
                    <a:pos x="41" y="16"/>
                  </a:cxn>
                  <a:cxn ang="0">
                    <a:pos x="26" y="15"/>
                  </a:cxn>
                  <a:cxn ang="0">
                    <a:pos x="0" y="52"/>
                  </a:cxn>
                  <a:cxn ang="0">
                    <a:pos x="14" y="64"/>
                  </a:cxn>
                  <a:cxn ang="0">
                    <a:pos x="22" y="60"/>
                  </a:cxn>
                  <a:cxn ang="0">
                    <a:pos x="23" y="64"/>
                  </a:cxn>
                  <a:cxn ang="0">
                    <a:pos x="29" y="62"/>
                  </a:cxn>
                  <a:cxn ang="0">
                    <a:pos x="31" y="65"/>
                  </a:cxn>
                  <a:cxn ang="0">
                    <a:pos x="38" y="63"/>
                  </a:cxn>
                  <a:cxn ang="0">
                    <a:pos x="56" y="36"/>
                  </a:cxn>
                  <a:cxn ang="0">
                    <a:pos x="48" y="22"/>
                  </a:cxn>
                  <a:cxn ang="0">
                    <a:pos x="55" y="10"/>
                  </a:cxn>
                  <a:cxn ang="0">
                    <a:pos x="60" y="8"/>
                  </a:cxn>
                  <a:cxn ang="0">
                    <a:pos x="48" y="0"/>
                  </a:cxn>
                </a:cxnLst>
                <a:rect l="0" t="0" r="r" b="b"/>
                <a:pathLst>
                  <a:path w="60" h="65">
                    <a:moveTo>
                      <a:pt x="48" y="0"/>
                    </a:moveTo>
                    <a:lnTo>
                      <a:pt x="49" y="5"/>
                    </a:lnTo>
                    <a:lnTo>
                      <a:pt x="41" y="16"/>
                    </a:lnTo>
                    <a:lnTo>
                      <a:pt x="26" y="15"/>
                    </a:lnTo>
                    <a:lnTo>
                      <a:pt x="0" y="52"/>
                    </a:lnTo>
                    <a:lnTo>
                      <a:pt x="14" y="64"/>
                    </a:lnTo>
                    <a:lnTo>
                      <a:pt x="22" y="60"/>
                    </a:lnTo>
                    <a:lnTo>
                      <a:pt x="23" y="64"/>
                    </a:lnTo>
                    <a:lnTo>
                      <a:pt x="29" y="62"/>
                    </a:lnTo>
                    <a:lnTo>
                      <a:pt x="31" y="65"/>
                    </a:lnTo>
                    <a:lnTo>
                      <a:pt x="38" y="63"/>
                    </a:lnTo>
                    <a:lnTo>
                      <a:pt x="56" y="36"/>
                    </a:lnTo>
                    <a:lnTo>
                      <a:pt x="48" y="22"/>
                    </a:lnTo>
                    <a:lnTo>
                      <a:pt x="55" y="10"/>
                    </a:lnTo>
                    <a:lnTo>
                      <a:pt x="60" y="8"/>
                    </a:lnTo>
                    <a:lnTo>
                      <a:pt x="48" y="0"/>
                    </a:lnTo>
                  </a:path>
                </a:pathLst>
              </a:custGeom>
              <a:noFill/>
              <a:ln w="0">
                <a:solidFill>
                  <a:srgbClr val="25221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 sz="1350"/>
              </a:p>
            </p:txBody>
          </p:sp>
          <p:sp>
            <p:nvSpPr>
              <p:cNvPr id="47" name="Line 56"/>
              <p:cNvSpPr>
                <a:spLocks noChangeShapeType="1"/>
              </p:cNvSpPr>
              <p:nvPr/>
            </p:nvSpPr>
            <p:spPr bwMode="auto">
              <a:xfrm>
                <a:off x="1413" y="2927"/>
                <a:ext cx="42" cy="30"/>
              </a:xfrm>
              <a:prstGeom prst="line">
                <a:avLst/>
              </a:pr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 sz="1350"/>
              </a:p>
            </p:txBody>
          </p:sp>
          <p:sp>
            <p:nvSpPr>
              <p:cNvPr id="48" name="Line 57"/>
              <p:cNvSpPr>
                <a:spLocks noChangeShapeType="1"/>
              </p:cNvSpPr>
              <p:nvPr/>
            </p:nvSpPr>
            <p:spPr bwMode="auto">
              <a:xfrm>
                <a:off x="1455" y="2861"/>
                <a:ext cx="42" cy="30"/>
              </a:xfrm>
              <a:prstGeom prst="line">
                <a:avLst/>
              </a:pr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 sz="1350"/>
              </a:p>
            </p:txBody>
          </p:sp>
          <p:sp>
            <p:nvSpPr>
              <p:cNvPr id="49" name="Line 58"/>
              <p:cNvSpPr>
                <a:spLocks noChangeShapeType="1"/>
              </p:cNvSpPr>
              <p:nvPr/>
            </p:nvSpPr>
            <p:spPr bwMode="auto">
              <a:xfrm>
                <a:off x="1323" y="2915"/>
                <a:ext cx="174" cy="132"/>
              </a:xfrm>
              <a:prstGeom prst="line">
                <a:avLst/>
              </a:pr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 sz="1350"/>
              </a:p>
            </p:txBody>
          </p:sp>
          <p:sp>
            <p:nvSpPr>
              <p:cNvPr id="50" name="Freeform 59"/>
              <p:cNvSpPr>
                <a:spLocks/>
              </p:cNvSpPr>
              <p:nvPr/>
            </p:nvSpPr>
            <p:spPr bwMode="auto">
              <a:xfrm>
                <a:off x="1599" y="3047"/>
                <a:ext cx="18" cy="15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3"/>
                  </a:cxn>
                  <a:cxn ang="0">
                    <a:pos x="2" y="13"/>
                  </a:cxn>
                  <a:cxn ang="0">
                    <a:pos x="0" y="25"/>
                  </a:cxn>
                  <a:cxn ang="0">
                    <a:pos x="0" y="26"/>
                  </a:cxn>
                </a:cxnLst>
                <a:rect l="0" t="0" r="r" b="b"/>
                <a:pathLst>
                  <a:path w="3" h="26">
                    <a:moveTo>
                      <a:pt x="0" y="0"/>
                    </a:moveTo>
                    <a:cubicBezTo>
                      <a:pt x="0" y="5"/>
                      <a:pt x="0" y="9"/>
                      <a:pt x="1" y="13"/>
                    </a:cubicBezTo>
                    <a:lnTo>
                      <a:pt x="2" y="13"/>
                    </a:lnTo>
                    <a:cubicBezTo>
                      <a:pt x="2" y="15"/>
                      <a:pt x="3" y="25"/>
                      <a:pt x="0" y="25"/>
                    </a:cubicBezTo>
                    <a:cubicBezTo>
                      <a:pt x="0" y="25"/>
                      <a:pt x="0" y="26"/>
                      <a:pt x="0" y="26"/>
                    </a:cubicBezTo>
                  </a:path>
                </a:pathLst>
              </a:custGeom>
              <a:noFill/>
              <a:ln w="0">
                <a:solidFill>
                  <a:srgbClr val="ACDBC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 sz="1350"/>
              </a:p>
            </p:txBody>
          </p:sp>
          <p:sp>
            <p:nvSpPr>
              <p:cNvPr id="51" name="Freeform 60"/>
              <p:cNvSpPr>
                <a:spLocks/>
              </p:cNvSpPr>
              <p:nvPr/>
            </p:nvSpPr>
            <p:spPr bwMode="auto">
              <a:xfrm>
                <a:off x="1635" y="2987"/>
                <a:ext cx="18" cy="15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13"/>
                  </a:cxn>
                  <a:cxn ang="0">
                    <a:pos x="2" y="13"/>
                  </a:cxn>
                  <a:cxn ang="0">
                    <a:pos x="0" y="24"/>
                  </a:cxn>
                  <a:cxn ang="0">
                    <a:pos x="0" y="26"/>
                  </a:cxn>
                </a:cxnLst>
                <a:rect l="0" t="0" r="r" b="b"/>
                <a:pathLst>
                  <a:path w="3" h="26">
                    <a:moveTo>
                      <a:pt x="0" y="0"/>
                    </a:moveTo>
                    <a:cubicBezTo>
                      <a:pt x="0" y="4"/>
                      <a:pt x="0" y="9"/>
                      <a:pt x="2" y="13"/>
                    </a:cubicBezTo>
                    <a:lnTo>
                      <a:pt x="2" y="13"/>
                    </a:lnTo>
                    <a:cubicBezTo>
                      <a:pt x="2" y="14"/>
                      <a:pt x="3" y="24"/>
                      <a:pt x="0" y="24"/>
                    </a:cubicBezTo>
                    <a:cubicBezTo>
                      <a:pt x="0" y="25"/>
                      <a:pt x="0" y="26"/>
                      <a:pt x="0" y="26"/>
                    </a:cubicBezTo>
                  </a:path>
                </a:pathLst>
              </a:custGeom>
              <a:noFill/>
              <a:ln w="0">
                <a:solidFill>
                  <a:srgbClr val="ACDBC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 sz="1350"/>
              </a:p>
            </p:txBody>
          </p:sp>
          <p:sp>
            <p:nvSpPr>
              <p:cNvPr id="52" name="Freeform 61"/>
              <p:cNvSpPr>
                <a:spLocks/>
              </p:cNvSpPr>
              <p:nvPr/>
            </p:nvSpPr>
            <p:spPr bwMode="auto">
              <a:xfrm>
                <a:off x="1551" y="2975"/>
                <a:ext cx="18" cy="156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2" y="13"/>
                  </a:cxn>
                  <a:cxn ang="0">
                    <a:pos x="2" y="13"/>
                  </a:cxn>
                  <a:cxn ang="0">
                    <a:pos x="1" y="25"/>
                  </a:cxn>
                  <a:cxn ang="0">
                    <a:pos x="0" y="26"/>
                  </a:cxn>
                </a:cxnLst>
                <a:rect l="0" t="0" r="r" b="b"/>
                <a:pathLst>
                  <a:path w="3" h="26">
                    <a:moveTo>
                      <a:pt x="1" y="0"/>
                    </a:moveTo>
                    <a:cubicBezTo>
                      <a:pt x="1" y="5"/>
                      <a:pt x="0" y="9"/>
                      <a:pt x="2" y="13"/>
                    </a:cubicBezTo>
                    <a:lnTo>
                      <a:pt x="2" y="13"/>
                    </a:lnTo>
                    <a:cubicBezTo>
                      <a:pt x="2" y="14"/>
                      <a:pt x="3" y="25"/>
                      <a:pt x="1" y="25"/>
                    </a:cubicBezTo>
                    <a:cubicBezTo>
                      <a:pt x="1" y="25"/>
                      <a:pt x="1" y="26"/>
                      <a:pt x="0" y="26"/>
                    </a:cubicBezTo>
                  </a:path>
                </a:pathLst>
              </a:custGeom>
              <a:noFill/>
              <a:ln w="0">
                <a:solidFill>
                  <a:srgbClr val="ACDBC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 sz="1350"/>
              </a:p>
            </p:txBody>
          </p:sp>
          <p:sp>
            <p:nvSpPr>
              <p:cNvPr id="53" name="Freeform 62"/>
              <p:cNvSpPr>
                <a:spLocks/>
              </p:cNvSpPr>
              <p:nvPr/>
            </p:nvSpPr>
            <p:spPr bwMode="auto">
              <a:xfrm>
                <a:off x="1677" y="3041"/>
                <a:ext cx="18" cy="15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3"/>
                  </a:cxn>
                  <a:cxn ang="0">
                    <a:pos x="1" y="13"/>
                  </a:cxn>
                  <a:cxn ang="0">
                    <a:pos x="0" y="25"/>
                  </a:cxn>
                  <a:cxn ang="0">
                    <a:pos x="0" y="26"/>
                  </a:cxn>
                </a:cxnLst>
                <a:rect l="0" t="0" r="r" b="b"/>
                <a:pathLst>
                  <a:path w="3" h="26">
                    <a:moveTo>
                      <a:pt x="0" y="0"/>
                    </a:moveTo>
                    <a:cubicBezTo>
                      <a:pt x="0" y="5"/>
                      <a:pt x="0" y="9"/>
                      <a:pt x="1" y="13"/>
                    </a:cubicBezTo>
                    <a:lnTo>
                      <a:pt x="1" y="13"/>
                    </a:lnTo>
                    <a:cubicBezTo>
                      <a:pt x="1" y="15"/>
                      <a:pt x="3" y="25"/>
                      <a:pt x="0" y="25"/>
                    </a:cubicBezTo>
                    <a:cubicBezTo>
                      <a:pt x="0" y="25"/>
                      <a:pt x="0" y="26"/>
                      <a:pt x="0" y="26"/>
                    </a:cubicBezTo>
                  </a:path>
                </a:pathLst>
              </a:custGeom>
              <a:noFill/>
              <a:ln w="0">
                <a:solidFill>
                  <a:srgbClr val="ACDBC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 sz="1350"/>
              </a:p>
            </p:txBody>
          </p:sp>
          <p:pic>
            <p:nvPicPr>
              <p:cNvPr id="54" name="Picture 63"/>
              <p:cNvPicPr>
                <a:picLocks noChangeAspect="1" noChangeArrowheads="1"/>
              </p:cNvPicPr>
              <p:nvPr/>
            </p:nvPicPr>
            <p:blipFill>
              <a:blip r:embed="rId15"/>
              <a:srcRect/>
              <a:stretch>
                <a:fillRect/>
              </a:stretch>
            </p:blipFill>
            <p:spPr bwMode="auto">
              <a:xfrm>
                <a:off x="1275" y="2999"/>
                <a:ext cx="162" cy="1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5" name="Freeform 64"/>
              <p:cNvSpPr>
                <a:spLocks/>
              </p:cNvSpPr>
              <p:nvPr/>
            </p:nvSpPr>
            <p:spPr bwMode="auto">
              <a:xfrm>
                <a:off x="1419" y="3053"/>
                <a:ext cx="6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6" y="6"/>
                  </a:cxn>
                  <a:cxn ang="0">
                    <a:pos x="0" y="0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 sz="1350"/>
              </a:p>
            </p:txBody>
          </p:sp>
          <p:sp>
            <p:nvSpPr>
              <p:cNvPr id="56" name="Freeform 65"/>
              <p:cNvSpPr>
                <a:spLocks/>
              </p:cNvSpPr>
              <p:nvPr/>
            </p:nvSpPr>
            <p:spPr bwMode="auto">
              <a:xfrm>
                <a:off x="1311" y="3041"/>
                <a:ext cx="96" cy="54"/>
              </a:xfrm>
              <a:custGeom>
                <a:avLst/>
                <a:gdLst/>
                <a:ahLst/>
                <a:cxnLst>
                  <a:cxn ang="0">
                    <a:pos x="90" y="0"/>
                  </a:cxn>
                  <a:cxn ang="0">
                    <a:pos x="0" y="18"/>
                  </a:cxn>
                  <a:cxn ang="0">
                    <a:pos x="6" y="54"/>
                  </a:cxn>
                  <a:cxn ang="0">
                    <a:pos x="96" y="42"/>
                  </a:cxn>
                  <a:cxn ang="0">
                    <a:pos x="90" y="0"/>
                  </a:cxn>
                </a:cxnLst>
                <a:rect l="0" t="0" r="r" b="b"/>
                <a:pathLst>
                  <a:path w="96" h="54">
                    <a:moveTo>
                      <a:pt x="90" y="0"/>
                    </a:moveTo>
                    <a:lnTo>
                      <a:pt x="0" y="18"/>
                    </a:lnTo>
                    <a:lnTo>
                      <a:pt x="6" y="54"/>
                    </a:lnTo>
                    <a:lnTo>
                      <a:pt x="96" y="42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 sz="1350"/>
              </a:p>
            </p:txBody>
          </p:sp>
          <p:sp>
            <p:nvSpPr>
              <p:cNvPr id="57" name="Freeform 66"/>
              <p:cNvSpPr>
                <a:spLocks/>
              </p:cNvSpPr>
              <p:nvPr/>
            </p:nvSpPr>
            <p:spPr bwMode="auto">
              <a:xfrm>
                <a:off x="1329" y="3023"/>
                <a:ext cx="60" cy="96"/>
              </a:xfrm>
              <a:custGeom>
                <a:avLst/>
                <a:gdLst/>
                <a:ahLst/>
                <a:cxnLst>
                  <a:cxn ang="0">
                    <a:pos x="60" y="90"/>
                  </a:cxn>
                  <a:cxn ang="0">
                    <a:pos x="42" y="0"/>
                  </a:cxn>
                  <a:cxn ang="0">
                    <a:pos x="0" y="6"/>
                  </a:cxn>
                  <a:cxn ang="0">
                    <a:pos x="18" y="96"/>
                  </a:cxn>
                  <a:cxn ang="0">
                    <a:pos x="60" y="90"/>
                  </a:cxn>
                </a:cxnLst>
                <a:rect l="0" t="0" r="r" b="b"/>
                <a:pathLst>
                  <a:path w="60" h="96">
                    <a:moveTo>
                      <a:pt x="60" y="90"/>
                    </a:moveTo>
                    <a:lnTo>
                      <a:pt x="42" y="0"/>
                    </a:lnTo>
                    <a:lnTo>
                      <a:pt x="0" y="6"/>
                    </a:lnTo>
                    <a:lnTo>
                      <a:pt x="18" y="96"/>
                    </a:lnTo>
                    <a:lnTo>
                      <a:pt x="60" y="9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 sz="1350"/>
              </a:p>
            </p:txBody>
          </p:sp>
          <p:sp>
            <p:nvSpPr>
              <p:cNvPr id="58" name="Freeform 67"/>
              <p:cNvSpPr>
                <a:spLocks/>
              </p:cNvSpPr>
              <p:nvPr/>
            </p:nvSpPr>
            <p:spPr bwMode="auto">
              <a:xfrm>
                <a:off x="1257" y="3095"/>
                <a:ext cx="108" cy="90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18" y="9"/>
                  </a:cxn>
                  <a:cxn ang="0">
                    <a:pos x="14" y="15"/>
                  </a:cxn>
                  <a:cxn ang="0">
                    <a:pos x="0" y="5"/>
                  </a:cxn>
                  <a:cxn ang="0">
                    <a:pos x="4" y="0"/>
                  </a:cxn>
                </a:cxnLst>
                <a:rect l="0" t="0" r="r" b="b"/>
                <a:pathLst>
                  <a:path w="18" h="15">
                    <a:moveTo>
                      <a:pt x="4" y="0"/>
                    </a:moveTo>
                    <a:lnTo>
                      <a:pt x="18" y="9"/>
                    </a:lnTo>
                    <a:lnTo>
                      <a:pt x="14" y="15"/>
                    </a:lnTo>
                    <a:lnTo>
                      <a:pt x="0" y="5"/>
                    </a:lnTo>
                    <a:lnTo>
                      <a:pt x="4" y="0"/>
                    </a:ln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 sz="1350"/>
              </a:p>
            </p:txBody>
          </p:sp>
          <p:sp>
            <p:nvSpPr>
              <p:cNvPr id="59" name="Freeform 68"/>
              <p:cNvSpPr>
                <a:spLocks/>
              </p:cNvSpPr>
              <p:nvPr/>
            </p:nvSpPr>
            <p:spPr bwMode="auto">
              <a:xfrm>
                <a:off x="1257" y="2993"/>
                <a:ext cx="174" cy="192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29" y="10"/>
                  </a:cxn>
                  <a:cxn ang="0">
                    <a:pos x="14" y="32"/>
                  </a:cxn>
                  <a:cxn ang="0">
                    <a:pos x="0" y="23"/>
                  </a:cxn>
                  <a:cxn ang="0">
                    <a:pos x="16" y="0"/>
                  </a:cxn>
                </a:cxnLst>
                <a:rect l="0" t="0" r="r" b="b"/>
                <a:pathLst>
                  <a:path w="29" h="32">
                    <a:moveTo>
                      <a:pt x="16" y="0"/>
                    </a:moveTo>
                    <a:lnTo>
                      <a:pt x="29" y="10"/>
                    </a:lnTo>
                    <a:lnTo>
                      <a:pt x="14" y="32"/>
                    </a:lnTo>
                    <a:lnTo>
                      <a:pt x="0" y="23"/>
                    </a:lnTo>
                    <a:lnTo>
                      <a:pt x="16" y="0"/>
                    </a:lnTo>
                  </a:path>
                </a:pathLst>
              </a:custGeom>
              <a:noFill/>
              <a:ln w="0">
                <a:solidFill>
                  <a:srgbClr val="25221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 sz="1350"/>
              </a:p>
            </p:txBody>
          </p:sp>
          <p:sp>
            <p:nvSpPr>
              <p:cNvPr id="60" name="Line 69"/>
              <p:cNvSpPr>
                <a:spLocks noChangeShapeType="1"/>
              </p:cNvSpPr>
              <p:nvPr/>
            </p:nvSpPr>
            <p:spPr bwMode="auto">
              <a:xfrm>
                <a:off x="1281" y="3089"/>
                <a:ext cx="84" cy="60"/>
              </a:xfrm>
              <a:prstGeom prst="line">
                <a:avLst/>
              </a:prstGeom>
              <a:noFill/>
              <a:ln w="0">
                <a:solidFill>
                  <a:srgbClr val="25221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 sz="1350"/>
              </a:p>
            </p:txBody>
          </p:sp>
          <p:sp>
            <p:nvSpPr>
              <p:cNvPr id="61" name="Freeform 70"/>
              <p:cNvSpPr>
                <a:spLocks/>
              </p:cNvSpPr>
              <p:nvPr/>
            </p:nvSpPr>
            <p:spPr bwMode="auto">
              <a:xfrm>
                <a:off x="1299" y="3113"/>
                <a:ext cx="42" cy="3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" y="0"/>
                  </a:cxn>
                  <a:cxn ang="0">
                    <a:pos x="42" y="24"/>
                  </a:cxn>
                  <a:cxn ang="0">
                    <a:pos x="36" y="30"/>
                  </a:cxn>
                  <a:cxn ang="0">
                    <a:pos x="0" y="6"/>
                  </a:cxn>
                </a:cxnLst>
                <a:rect l="0" t="0" r="r" b="b"/>
                <a:pathLst>
                  <a:path w="42" h="30">
                    <a:moveTo>
                      <a:pt x="0" y="6"/>
                    </a:moveTo>
                    <a:lnTo>
                      <a:pt x="6" y="0"/>
                    </a:lnTo>
                    <a:lnTo>
                      <a:pt x="42" y="24"/>
                    </a:lnTo>
                    <a:lnTo>
                      <a:pt x="36" y="3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 sz="1350"/>
              </a:p>
            </p:txBody>
          </p:sp>
          <p:sp>
            <p:nvSpPr>
              <p:cNvPr id="62" name="Freeform 71"/>
              <p:cNvSpPr>
                <a:spLocks/>
              </p:cNvSpPr>
              <p:nvPr/>
            </p:nvSpPr>
            <p:spPr bwMode="auto">
              <a:xfrm>
                <a:off x="1293" y="3137"/>
                <a:ext cx="30" cy="1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0"/>
                  </a:cxn>
                  <a:cxn ang="0">
                    <a:pos x="30" y="18"/>
                  </a:cxn>
                  <a:cxn ang="0">
                    <a:pos x="24" y="18"/>
                  </a:cxn>
                  <a:cxn ang="0">
                    <a:pos x="0" y="0"/>
                  </a:cxn>
                </a:cxnLst>
                <a:rect l="0" t="0" r="r" b="b"/>
                <a:pathLst>
                  <a:path w="30" h="18">
                    <a:moveTo>
                      <a:pt x="0" y="0"/>
                    </a:moveTo>
                    <a:lnTo>
                      <a:pt x="6" y="0"/>
                    </a:lnTo>
                    <a:lnTo>
                      <a:pt x="30" y="18"/>
                    </a:lnTo>
                    <a:lnTo>
                      <a:pt x="24" y="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540147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289" y="1203598"/>
            <a:ext cx="8353425" cy="2808287"/>
          </a:xfrm>
        </p:spPr>
        <p:txBody>
          <a:bodyPr/>
          <a:lstStyle/>
          <a:p>
            <a:r>
              <a:rPr lang="de-DE" dirty="0" smtClean="0"/>
              <a:t>Verordnung zur Einstufung, Kennzeichnung und Verpackung (CLP-Verordnung)</a:t>
            </a:r>
          </a:p>
          <a:p>
            <a:pPr lvl="1"/>
            <a:r>
              <a:rPr lang="de-DE" dirty="0" smtClean="0"/>
              <a:t>Ende der letzten Übergangsfrist: Mitte 2017</a:t>
            </a:r>
          </a:p>
          <a:p>
            <a:r>
              <a:rPr lang="de-DE" dirty="0" smtClean="0"/>
              <a:t>Unter REACh befinden sich derzeit unter anderem:</a:t>
            </a:r>
          </a:p>
          <a:p>
            <a:pPr lvl="1"/>
            <a:r>
              <a:rPr lang="de-DE" dirty="0" smtClean="0"/>
              <a:t>&gt; 350 Stoffe auf der CoRAP-Liste (Stoffbewertung)</a:t>
            </a:r>
          </a:p>
          <a:p>
            <a:pPr lvl="1"/>
            <a:r>
              <a:rPr lang="de-DE" dirty="0" smtClean="0"/>
              <a:t>&gt; 300 Stoffe mit vorgeschlagener harmonisierter Einstufung</a:t>
            </a:r>
            <a:endParaRPr lang="de-D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Einstufungen im Wandel</a:t>
            </a:r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DA48181-2C78-49CB-8C52-912A07842C2E}" type="slidenum">
              <a:rPr lang="en-US" noProof="0" smtClean="0"/>
              <a:pPr/>
              <a:t>2</a:t>
            </a:fld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Björn Stapel, © Continental AG</a:t>
            </a:r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>
            <a:off x="1907704" y="3363838"/>
            <a:ext cx="936104" cy="792088"/>
          </a:xfrm>
          <a:prstGeom prst="rightArrow">
            <a:avLst/>
          </a:prstGeom>
          <a:solidFill>
            <a:schemeClr val="accent1"/>
          </a:solidFill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 sz="1600" dirty="0" err="1" smtClean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15816" y="3363838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Die Einstufung von Stoffen ist </a:t>
            </a:r>
            <a:r>
              <a:rPr lang="de-DE" u="sng" dirty="0" smtClean="0"/>
              <a:t>nicht</a:t>
            </a:r>
            <a:r>
              <a:rPr lang="de-DE" dirty="0" smtClean="0"/>
              <a:t> entgültig!</a:t>
            </a:r>
            <a:endParaRPr lang="de-DE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350485" y="4551970"/>
            <a:ext cx="2001935" cy="112830"/>
          </a:xfrm>
        </p:spPr>
        <p:txBody>
          <a:bodyPr/>
          <a:lstStyle/>
          <a:p>
            <a:r>
              <a:rPr lang="en-US" noProof="0" dirty="0" smtClean="0"/>
              <a:t>26 </a:t>
            </a:r>
            <a:r>
              <a:rPr lang="en-US" noProof="0" dirty="0" err="1" smtClean="0"/>
              <a:t>Januar</a:t>
            </a:r>
            <a:r>
              <a:rPr lang="en-US" noProof="0" dirty="0" smtClean="0"/>
              <a:t> 2017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0816149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26 </a:t>
            </a:r>
            <a:r>
              <a:rPr lang="en-US" dirty="0" err="1"/>
              <a:t>Januar</a:t>
            </a:r>
            <a:r>
              <a:rPr lang="en-US" dirty="0"/>
              <a:t>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DA48181-2C78-49CB-8C52-912A07842C2E}" type="slidenum">
              <a:rPr lang="en-US" noProof="0" smtClean="0"/>
              <a:pPr/>
              <a:t>20</a:t>
            </a:fld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Björn Stapel, © Continental AG</a:t>
            </a:r>
            <a:endParaRPr lang="en-US" dirty="0"/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Gefährdungsbeurteilung für Gefahrstoffe</a:t>
            </a:r>
            <a:endParaRPr lang="de-DE" dirty="0"/>
          </a:p>
        </p:txBody>
      </p:sp>
      <p:graphicFrame>
        <p:nvGraphicFramePr>
          <p:cNvPr id="8" name="Inhaltsplatzhalt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9629287"/>
              </p:ext>
            </p:extLst>
          </p:nvPr>
        </p:nvGraphicFramePr>
        <p:xfrm>
          <a:off x="1439466" y="815839"/>
          <a:ext cx="6265069" cy="917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Inhaltsplatzhalter 8"/>
          <p:cNvGraphicFramePr>
            <a:graphicFrameLocks/>
          </p:cNvGraphicFramePr>
          <p:nvPr/>
        </p:nvGraphicFramePr>
        <p:xfrm>
          <a:off x="2187737" y="1613353"/>
          <a:ext cx="4752714" cy="8032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0" name="Inhaltsplatzhalter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439467" y="2452370"/>
            <a:ext cx="4320665" cy="1991042"/>
          </a:xfrm>
          <a:prstGeom prst="rect">
            <a:avLst/>
          </a:prstGeom>
        </p:spPr>
        <p:txBody>
          <a:bodyPr vert="horz" lIns="0" tIns="13500" rIns="0" bIns="13500" rtlCol="0">
            <a:normAutofit/>
          </a:bodyPr>
          <a:lstStyle/>
          <a:p>
            <a:pPr marL="133350" indent="-133350">
              <a:lnSpc>
                <a:spcPct val="150000"/>
              </a:lnSpc>
              <a:buClr>
                <a:srgbClr val="FFA500"/>
              </a:buClr>
              <a:buSzPts val="2000"/>
              <a:buFont typeface="Arial"/>
              <a:buChar char="›"/>
            </a:pPr>
            <a:r>
              <a:rPr lang="de-DE" sz="1500" dirty="0"/>
              <a:t>Auf Grundlage der Risikoabschätzung werden Schutzmaßnahmen definiert</a:t>
            </a:r>
          </a:p>
          <a:p>
            <a:pPr marL="406004" lvl="1" indent="-138113">
              <a:lnSpc>
                <a:spcPct val="150000"/>
              </a:lnSpc>
              <a:buClr>
                <a:srgbClr val="FFA500"/>
              </a:buClr>
              <a:buSzPts val="2000"/>
              <a:buFont typeface="Arial"/>
              <a:buChar char="›"/>
            </a:pPr>
            <a:r>
              <a:rPr lang="de-DE" sz="1500" dirty="0"/>
              <a:t>Technische Maßnahmen</a:t>
            </a:r>
          </a:p>
          <a:p>
            <a:pPr marL="406004" lvl="1" indent="-138113">
              <a:lnSpc>
                <a:spcPct val="150000"/>
              </a:lnSpc>
              <a:buClr>
                <a:srgbClr val="FFA500"/>
              </a:buClr>
              <a:buSzPts val="2000"/>
              <a:buFont typeface="Arial"/>
              <a:buChar char="›"/>
            </a:pPr>
            <a:r>
              <a:rPr lang="de-DE" sz="1500" dirty="0"/>
              <a:t>Organisatorische Maßnahmen</a:t>
            </a:r>
          </a:p>
          <a:p>
            <a:pPr marL="406004" lvl="1" indent="-138113">
              <a:lnSpc>
                <a:spcPct val="150000"/>
              </a:lnSpc>
              <a:buClr>
                <a:srgbClr val="FFA500"/>
              </a:buClr>
              <a:buSzPts val="2000"/>
              <a:buFont typeface="Arial"/>
              <a:buChar char="›"/>
            </a:pPr>
            <a:r>
              <a:rPr lang="de-DE" sz="1500" dirty="0"/>
              <a:t>Persönliche Schutzausrüstung</a:t>
            </a:r>
          </a:p>
        </p:txBody>
      </p:sp>
      <p:pic>
        <p:nvPicPr>
          <p:cNvPr id="11" name="Picture 14" descr="GEBO_015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395884" y="2715766"/>
            <a:ext cx="660509" cy="715861"/>
          </a:xfrm>
          <a:prstGeom prst="rect">
            <a:avLst/>
          </a:prstGeom>
          <a:noFill/>
        </p:spPr>
      </p:pic>
      <p:pic>
        <p:nvPicPr>
          <p:cNvPr id="12" name="Picture 15" descr="GEBO_003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940450" y="3579862"/>
            <a:ext cx="660509" cy="715861"/>
          </a:xfrm>
          <a:prstGeom prst="rect">
            <a:avLst/>
          </a:prstGeom>
          <a:noFill/>
        </p:spPr>
      </p:pic>
      <p:pic>
        <p:nvPicPr>
          <p:cNvPr id="13" name="Picture 16" descr="GEBO_004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5860663" y="3579862"/>
            <a:ext cx="660509" cy="7158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153924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26 </a:t>
            </a:r>
            <a:r>
              <a:rPr lang="en-US" dirty="0" err="1"/>
              <a:t>Januar</a:t>
            </a:r>
            <a:r>
              <a:rPr lang="en-US" dirty="0"/>
              <a:t> </a:t>
            </a:r>
            <a:r>
              <a:rPr lang="en-US" dirty="0" smtClean="0"/>
              <a:t>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DA48181-2C78-49CB-8C52-912A07842C2E}" type="slidenum">
              <a:rPr lang="en-US" noProof="0" smtClean="0"/>
              <a:pPr/>
              <a:t>21</a:t>
            </a:fld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Björn Stapel, © Continental AG</a:t>
            </a:r>
            <a:endParaRPr lang="en-US" dirty="0"/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Gefährdungsbeurteilung für Gefahrstoffe</a:t>
            </a:r>
            <a:endParaRPr lang="de-DE" dirty="0"/>
          </a:p>
        </p:txBody>
      </p:sp>
      <p:graphicFrame>
        <p:nvGraphicFramePr>
          <p:cNvPr id="8" name="Inhaltsplatzhalt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3465535"/>
              </p:ext>
            </p:extLst>
          </p:nvPr>
        </p:nvGraphicFramePr>
        <p:xfrm>
          <a:off x="1439466" y="815839"/>
          <a:ext cx="6265069" cy="917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Inhaltsplatzhalter 8"/>
          <p:cNvGraphicFramePr>
            <a:graphicFrameLocks/>
          </p:cNvGraphicFramePr>
          <p:nvPr/>
        </p:nvGraphicFramePr>
        <p:xfrm>
          <a:off x="2187737" y="1613353"/>
          <a:ext cx="4752714" cy="8032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0" name="Inhaltsplatzhalter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439467" y="2452370"/>
            <a:ext cx="4320665" cy="1991042"/>
          </a:xfrm>
          <a:prstGeom prst="rect">
            <a:avLst/>
          </a:prstGeom>
        </p:spPr>
        <p:txBody>
          <a:bodyPr vert="horz" lIns="0" tIns="13500" rIns="0" bIns="13500" rtlCol="0">
            <a:normAutofit lnSpcReduction="10000"/>
          </a:bodyPr>
          <a:lstStyle/>
          <a:p>
            <a:pPr marL="133350" indent="-133350">
              <a:lnSpc>
                <a:spcPct val="150000"/>
              </a:lnSpc>
              <a:buClr>
                <a:srgbClr val="FFA500"/>
              </a:buClr>
              <a:buSzPts val="2000"/>
              <a:buFont typeface="Arial"/>
              <a:buChar char="›"/>
            </a:pPr>
            <a:r>
              <a:rPr lang="de-DE" sz="1500" dirty="0"/>
              <a:t>Das Ergebnis der Gefährdungsbeurteilung muss dokumentiert werden</a:t>
            </a:r>
          </a:p>
          <a:p>
            <a:pPr marL="406004" lvl="1" indent="-138113">
              <a:lnSpc>
                <a:spcPct val="150000"/>
              </a:lnSpc>
              <a:buClr>
                <a:srgbClr val="FFA500"/>
              </a:buClr>
              <a:buSzPts val="2000"/>
              <a:buFont typeface="Arial"/>
              <a:buChar char="›"/>
            </a:pPr>
            <a:r>
              <a:rPr lang="de-DE" sz="1350" b="1" dirty="0"/>
              <a:t>„Nur eine dokumentierte Gefährdungs-</a:t>
            </a:r>
            <a:r>
              <a:rPr lang="de-DE" sz="1350" b="1" dirty="0" err="1"/>
              <a:t>beurteilung</a:t>
            </a:r>
            <a:r>
              <a:rPr lang="de-DE" sz="1350" b="1" dirty="0"/>
              <a:t> wurde durchgeführt!!“</a:t>
            </a:r>
          </a:p>
          <a:p>
            <a:pPr marL="133350" indent="-133350">
              <a:lnSpc>
                <a:spcPct val="150000"/>
              </a:lnSpc>
              <a:buClr>
                <a:srgbClr val="FFA500"/>
              </a:buClr>
              <a:buSzPts val="2000"/>
              <a:buFont typeface="Arial"/>
              <a:buChar char="›"/>
            </a:pPr>
            <a:r>
              <a:rPr lang="de-DE" sz="1500" dirty="0"/>
              <a:t>Ein Ergebnis der Dokumentation ist die „Betriebsanweisung“</a:t>
            </a:r>
          </a:p>
        </p:txBody>
      </p:sp>
      <p:pic>
        <p:nvPicPr>
          <p:cNvPr id="11" name="Grafik 10" descr="WOIN.jp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1017504">
            <a:off x="6994138" y="2261823"/>
            <a:ext cx="1323821" cy="186235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 rot="1005322">
            <a:off x="7261201" y="2557348"/>
            <a:ext cx="1157438" cy="8968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 sz="1600" dirty="0" err="1" smtClean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08751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26 </a:t>
            </a:r>
            <a:r>
              <a:rPr lang="en-US" dirty="0" err="1"/>
              <a:t>Januar</a:t>
            </a:r>
            <a:r>
              <a:rPr lang="en-US" dirty="0"/>
              <a:t> </a:t>
            </a:r>
            <a:r>
              <a:rPr lang="en-US" dirty="0" smtClean="0"/>
              <a:t>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DA48181-2C78-49CB-8C52-912A07842C2E}" type="slidenum">
              <a:rPr lang="en-US" noProof="0" smtClean="0"/>
              <a:pPr/>
              <a:t>22</a:t>
            </a:fld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Björn Stapel, © Continental AG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004" y="555526"/>
            <a:ext cx="5341993" cy="3205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4917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487" y="1558458"/>
            <a:ext cx="7233027" cy="2050434"/>
          </a:xfrm>
          <a:ln w="19050">
            <a:solidFill>
              <a:schemeClr val="accent1"/>
            </a:solidFill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Verordnung zum Schutz vor Gefahrstoffen</a:t>
            </a:r>
            <a:br>
              <a:rPr lang="de-DE" smtClean="0"/>
            </a:br>
            <a:r>
              <a:rPr lang="de-DE" sz="1600" smtClean="0"/>
              <a:t>(Gefahrstoffverordnung – GefStoff)</a:t>
            </a:r>
            <a:endParaRPr lang="de-DE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26 </a:t>
            </a:r>
            <a:r>
              <a:rPr lang="en-US" dirty="0" err="1"/>
              <a:t>Januar</a:t>
            </a:r>
            <a:r>
              <a:rPr lang="en-US" dirty="0"/>
              <a:t>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DA48181-2C78-49CB-8C52-912A07842C2E}" type="slidenum">
              <a:rPr lang="en-US" noProof="0" smtClean="0"/>
              <a:pPr/>
              <a:t>3</a:t>
            </a:fld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Björn Stapel, © Continental AG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215953" y="3631218"/>
            <a:ext cx="67120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900" dirty="0" smtClean="0"/>
              <a:t>[Ausschnitt aus</a:t>
            </a:r>
            <a:r>
              <a:rPr lang="de-DE" sz="900" dirty="0"/>
              <a:t>: Verordnung zum Schutz vor </a:t>
            </a:r>
            <a:r>
              <a:rPr lang="de-DE" sz="900" dirty="0" smtClean="0"/>
              <a:t>Gefahrstoffen, Abschnitt 1, §1 Zielsetzung und Anwendungsbereich, Januar 2017] </a:t>
            </a:r>
            <a:endParaRPr lang="de-DE" sz="900" dirty="0"/>
          </a:p>
        </p:txBody>
      </p:sp>
      <p:sp>
        <p:nvSpPr>
          <p:cNvPr id="9" name="Right Arrow 8"/>
          <p:cNvSpPr/>
          <p:nvPr/>
        </p:nvSpPr>
        <p:spPr>
          <a:xfrm>
            <a:off x="179512" y="3085019"/>
            <a:ext cx="709479" cy="526812"/>
          </a:xfrm>
          <a:prstGeom prst="rightArrow">
            <a:avLst/>
          </a:prstGeom>
          <a:solidFill>
            <a:schemeClr val="accent1"/>
          </a:solidFill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 sz="1600" dirty="0" err="1" smtClean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 rot="10800000">
            <a:off x="8255010" y="3085175"/>
            <a:ext cx="709479" cy="526812"/>
          </a:xfrm>
          <a:prstGeom prst="rightArrow">
            <a:avLst/>
          </a:prstGeom>
          <a:solidFill>
            <a:schemeClr val="accent1"/>
          </a:solidFill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 sz="1600" dirty="0" err="1" smtClean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92418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289" y="303213"/>
            <a:ext cx="8497191" cy="720725"/>
          </a:xfrm>
        </p:spPr>
        <p:txBody>
          <a:bodyPr/>
          <a:lstStyle/>
          <a:p>
            <a:r>
              <a:rPr lang="de-DE" dirty="0" smtClean="0"/>
              <a:t>Grundlage im Arbeitsschutz: Die Gefährdungsbeurteilung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26 </a:t>
            </a:r>
            <a:r>
              <a:rPr lang="en-US" dirty="0" err="1"/>
              <a:t>Januar</a:t>
            </a:r>
            <a:r>
              <a:rPr lang="en-US" dirty="0"/>
              <a:t>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DA48181-2C78-49CB-8C52-912A07842C2E}" type="slidenum">
              <a:rPr lang="en-US" noProof="0" smtClean="0"/>
              <a:pPr/>
              <a:t>4</a:t>
            </a:fld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Björn Stapel, © Continental AG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95289" y="915566"/>
            <a:ext cx="8353425" cy="338437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e-DE" b="1" dirty="0" smtClean="0"/>
              <a:t>Gefahrstoffverordnung:</a:t>
            </a:r>
          </a:p>
          <a:p>
            <a:r>
              <a:rPr lang="de-DE" b="1" dirty="0" smtClean="0"/>
              <a:t>§ </a:t>
            </a:r>
            <a:r>
              <a:rPr lang="de-DE" b="1" dirty="0"/>
              <a:t>6 Informationsermittlung und Gefährdungsbeurteilung</a:t>
            </a:r>
            <a:endParaRPr lang="de-DE" b="1" dirty="0" smtClean="0"/>
          </a:p>
          <a:p>
            <a:pPr marL="0" indent="0">
              <a:buNone/>
            </a:pPr>
            <a:r>
              <a:rPr lang="de-DE" dirty="0" smtClean="0"/>
              <a:t>	(</a:t>
            </a:r>
            <a:r>
              <a:rPr lang="de-DE" dirty="0"/>
              <a:t>1) </a:t>
            </a:r>
            <a:r>
              <a:rPr lang="de-DE" dirty="0" smtClean="0"/>
              <a:t>„Im </a:t>
            </a:r>
            <a:r>
              <a:rPr lang="de-DE" dirty="0"/>
              <a:t>Rahmen einer Gefährdungsbeurteilung </a:t>
            </a:r>
            <a:r>
              <a:rPr lang="de-DE" dirty="0" smtClean="0"/>
              <a:t>(…) </a:t>
            </a:r>
            <a:r>
              <a:rPr lang="de-DE" dirty="0"/>
              <a:t>hat der Arbeitgeber </a:t>
            </a:r>
            <a:r>
              <a:rPr lang="de-DE" dirty="0" smtClean="0"/>
              <a:t>	festzustellen, ob </a:t>
            </a:r>
            <a:r>
              <a:rPr lang="de-DE" dirty="0"/>
              <a:t>die Beschäftigten </a:t>
            </a:r>
            <a:r>
              <a:rPr lang="de-DE" dirty="0">
                <a:solidFill>
                  <a:srgbClr val="FF9E0D"/>
                </a:solidFill>
              </a:rPr>
              <a:t>Tätigkeiten mit Gefahrstoffen </a:t>
            </a:r>
            <a:r>
              <a:rPr lang="de-DE" dirty="0"/>
              <a:t>ausüben oder ob </a:t>
            </a:r>
            <a:r>
              <a:rPr lang="de-DE" dirty="0" smtClean="0"/>
              <a:t>	bei </a:t>
            </a:r>
            <a:r>
              <a:rPr lang="de-DE" dirty="0">
                <a:solidFill>
                  <a:srgbClr val="FFB340"/>
                </a:solidFill>
              </a:rPr>
              <a:t>Tätigkeiten </a:t>
            </a:r>
            <a:r>
              <a:rPr lang="de-DE" dirty="0">
                <a:solidFill>
                  <a:schemeClr val="accent1"/>
                </a:solidFill>
                <a:ea typeface="+mj-ea"/>
              </a:rPr>
              <a:t>Gefahrstoffe entstehen oder freigesetz</a:t>
            </a:r>
            <a:r>
              <a:rPr lang="de-DE" dirty="0">
                <a:solidFill>
                  <a:srgbClr val="FFB340"/>
                </a:solidFill>
              </a:rPr>
              <a:t>t</a:t>
            </a:r>
            <a:r>
              <a:rPr lang="de-DE" dirty="0"/>
              <a:t> werden </a:t>
            </a:r>
            <a:r>
              <a:rPr lang="de-DE" dirty="0" smtClean="0"/>
              <a:t>können (…) .“</a:t>
            </a:r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r>
              <a:rPr lang="de-DE" b="1" dirty="0"/>
              <a:t>§ </a:t>
            </a:r>
            <a:r>
              <a:rPr lang="de-DE" b="1" dirty="0" smtClean="0"/>
              <a:t>7 Grundpflichten</a:t>
            </a:r>
            <a:endParaRPr lang="de-DE" b="1" dirty="0"/>
          </a:p>
          <a:p>
            <a:pPr marL="0" indent="0">
              <a:buNone/>
            </a:pPr>
            <a:r>
              <a:rPr lang="de-DE" dirty="0"/>
              <a:t>	(1) </a:t>
            </a:r>
            <a:r>
              <a:rPr lang="de-DE" dirty="0" smtClean="0"/>
              <a:t>„Der </a:t>
            </a:r>
            <a:r>
              <a:rPr lang="de-DE" dirty="0"/>
              <a:t>Arbeitgeber darf eine </a:t>
            </a:r>
            <a:r>
              <a:rPr lang="de-DE" dirty="0">
                <a:solidFill>
                  <a:srgbClr val="FF9E0D"/>
                </a:solidFill>
              </a:rPr>
              <a:t>Tätigkeit mit Gefahrstoffen</a:t>
            </a:r>
            <a:r>
              <a:rPr lang="de-DE" dirty="0"/>
              <a:t> erst aufnehmen lassen, 	nachdem eine Gefährdungsbeurteilung </a:t>
            </a:r>
            <a:r>
              <a:rPr lang="de-DE" dirty="0" smtClean="0"/>
              <a:t>(…) und </a:t>
            </a:r>
            <a:r>
              <a:rPr lang="de-DE" dirty="0"/>
              <a:t>die </a:t>
            </a:r>
            <a:r>
              <a:rPr lang="de-DE" dirty="0" smtClean="0"/>
              <a:t>erforderlichen Schutzmaßnahmen 	(…) ergriffen </a:t>
            </a:r>
            <a:r>
              <a:rPr lang="de-DE" dirty="0"/>
              <a:t>worden </a:t>
            </a:r>
            <a:r>
              <a:rPr lang="de-DE" dirty="0" smtClean="0"/>
              <a:t>sind.“</a:t>
            </a: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11" name="TextBox 10"/>
          <p:cNvSpPr txBox="1"/>
          <p:nvPr/>
        </p:nvSpPr>
        <p:spPr>
          <a:xfrm>
            <a:off x="1664795" y="2423088"/>
            <a:ext cx="5814412" cy="36933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 dirty="0" smtClean="0"/>
              <a:t>Es sind auch </a:t>
            </a:r>
            <a:r>
              <a:rPr lang="de-DE" dirty="0"/>
              <a:t>Produkte ohne Kennzeichnung zu prüfen</a:t>
            </a:r>
            <a:r>
              <a:rPr lang="de-DE" dirty="0" smtClean="0"/>
              <a:t>!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365369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48143" y="1954145"/>
            <a:ext cx="4176711" cy="9682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 smtClean="0"/>
              <a:t>Er liefert Sicherheitsdatenblätter für Stoffe und Gemisch die gemäß den Kriterien der CLP-Verordnung als </a:t>
            </a:r>
            <a:r>
              <a:rPr lang="de-DE" dirty="0">
                <a:solidFill>
                  <a:schemeClr val="accent1"/>
                </a:solidFill>
                <a:ea typeface="+mj-ea"/>
              </a:rPr>
              <a:t>gefährlich</a:t>
            </a:r>
            <a:r>
              <a:rPr lang="de-DE" dirty="0" smtClean="0"/>
              <a:t> eingestuft sind.</a:t>
            </a:r>
          </a:p>
          <a:p>
            <a:pPr marL="0" indent="0">
              <a:buNone/>
            </a:pPr>
            <a:endParaRPr lang="de-DE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3193" y="303213"/>
            <a:ext cx="8353425" cy="720725"/>
          </a:xfrm>
        </p:spPr>
        <p:txBody>
          <a:bodyPr/>
          <a:lstStyle/>
          <a:p>
            <a:r>
              <a:rPr lang="de-DE" dirty="0" smtClean="0"/>
              <a:t>Zu Beginn: Informationsermittlung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26 </a:t>
            </a:r>
            <a:r>
              <a:rPr lang="en-US" dirty="0" err="1"/>
              <a:t>Januar</a:t>
            </a:r>
            <a:r>
              <a:rPr lang="en-US" dirty="0"/>
              <a:t>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DA48181-2C78-49CB-8C52-912A07842C2E}" type="slidenum">
              <a:rPr lang="en-US" noProof="0" smtClean="0"/>
              <a:pPr/>
              <a:t>5</a:t>
            </a:fld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Björn Stapel, © Continental AG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915816" y="2856007"/>
            <a:ext cx="2499402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900" dirty="0"/>
              <a:t>[Artikel 31, Absatz 1 der REACh-Verordnung]</a:t>
            </a:r>
          </a:p>
          <a:p>
            <a:endParaRPr lang="de-DE" dirty="0"/>
          </a:p>
        </p:txBody>
      </p:sp>
      <p:sp>
        <p:nvSpPr>
          <p:cNvPr id="8" name="TextBox 7"/>
          <p:cNvSpPr txBox="1"/>
          <p:nvPr/>
        </p:nvSpPr>
        <p:spPr>
          <a:xfrm>
            <a:off x="284285" y="876077"/>
            <a:ext cx="3786614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/>
              <a:t>Unterstützung durch den Lieferanten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645180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3193" y="303213"/>
            <a:ext cx="8353425" cy="720725"/>
          </a:xfrm>
        </p:spPr>
        <p:txBody>
          <a:bodyPr/>
          <a:lstStyle/>
          <a:p>
            <a:r>
              <a:rPr lang="de-DE" dirty="0" smtClean="0"/>
              <a:t>Zu Beginn: Informationsermittlung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26 </a:t>
            </a:r>
            <a:r>
              <a:rPr lang="en-US" dirty="0" err="1"/>
              <a:t>Januar</a:t>
            </a:r>
            <a:r>
              <a:rPr lang="en-US" dirty="0"/>
              <a:t>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DA48181-2C78-49CB-8C52-912A07842C2E}" type="slidenum">
              <a:rPr lang="en-US" noProof="0" smtClean="0"/>
              <a:pPr/>
              <a:t>6</a:t>
            </a:fld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Björn Stapel, © Continental AG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84285" y="876077"/>
            <a:ext cx="3786614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/>
              <a:t>Unterstützung durch den Lieferanten</a:t>
            </a:r>
          </a:p>
          <a:p>
            <a:endParaRPr lang="de-DE" dirty="0"/>
          </a:p>
        </p:txBody>
      </p:sp>
      <p:sp>
        <p:nvSpPr>
          <p:cNvPr id="10" name="Cloud Callout 9"/>
          <p:cNvSpPr/>
          <p:nvPr/>
        </p:nvSpPr>
        <p:spPr>
          <a:xfrm>
            <a:off x="1851082" y="1474406"/>
            <a:ext cx="5397645" cy="2127076"/>
          </a:xfrm>
          <a:prstGeom prst="cloudCallout">
            <a:avLst/>
          </a:prstGeom>
          <a:solidFill>
            <a:schemeClr val="accent1"/>
          </a:solidFill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bg2">
                    <a:lumMod val="10000"/>
                  </a:schemeClr>
                </a:solidFill>
              </a:rPr>
              <a:t>„Aber mein Produkt ist nicht als gefährlich gekennzeichnet?!“</a:t>
            </a:r>
          </a:p>
        </p:txBody>
      </p:sp>
    </p:spTree>
    <p:extLst>
      <p:ext uri="{BB962C8B-B14F-4D97-AF65-F5344CB8AC3E}">
        <p14:creationId xmlns:p14="http://schemas.microsoft.com/office/powerpoint/2010/main" val="38770091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84284" y="903947"/>
            <a:ext cx="8442333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/>
              <a:t>Unterstützung durch den </a:t>
            </a:r>
            <a:r>
              <a:rPr lang="de-DE" sz="1600" b="1" dirty="0" smtClean="0"/>
              <a:t>Lieferanten</a:t>
            </a:r>
          </a:p>
          <a:p>
            <a:endParaRPr lang="de-DE" sz="1600" dirty="0" smtClean="0"/>
          </a:p>
          <a:p>
            <a:endParaRPr lang="de-DE" sz="1600" dirty="0"/>
          </a:p>
          <a:p>
            <a:endParaRPr lang="de-DE" sz="1600" dirty="0" smtClean="0"/>
          </a:p>
          <a:p>
            <a:r>
              <a:rPr lang="de-DE" sz="1600" b="1" dirty="0"/>
              <a:t>§ </a:t>
            </a:r>
            <a:r>
              <a:rPr lang="de-DE" sz="1600" b="1" dirty="0" smtClean="0"/>
              <a:t>6, Artikel (2) der GefStoffV</a:t>
            </a:r>
          </a:p>
          <a:p>
            <a:r>
              <a:rPr lang="de-DE" sz="1600" dirty="0" smtClean="0"/>
              <a:t>„ (…) Sofern die Verordnung (EG) Nr. 1907/2006 keine Informationspflicht vorsieht, hat </a:t>
            </a:r>
            <a:r>
              <a:rPr lang="de-DE" sz="1600" dirty="0"/>
              <a:t>der Lieferant dem Arbeitgeber auf </a:t>
            </a:r>
            <a:r>
              <a:rPr lang="de-DE" sz="1600" dirty="0">
                <a:solidFill>
                  <a:srgbClr val="FFB340"/>
                </a:solidFill>
              </a:rPr>
              <a:t>Anfrage</a:t>
            </a:r>
            <a:r>
              <a:rPr lang="de-DE" sz="1600" dirty="0"/>
              <a:t> die für die Gefährdungsbeurteilung notwendigen Informationen über die Gefahrstoffe zur Verfügung zu stellen</a:t>
            </a:r>
            <a:r>
              <a:rPr lang="de-DE" sz="1600" dirty="0" smtClean="0"/>
              <a:t>.“</a:t>
            </a:r>
            <a:endParaRPr lang="de-DE" sz="1600" dirty="0"/>
          </a:p>
          <a:p>
            <a:endParaRPr lang="de-DE" sz="1600" b="1" dirty="0" smtClean="0"/>
          </a:p>
          <a:p>
            <a:endParaRPr lang="de-DE" sz="1600" b="1" dirty="0"/>
          </a:p>
          <a:p>
            <a:endParaRPr lang="de-D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3193" y="303213"/>
            <a:ext cx="8353425" cy="720725"/>
          </a:xfrm>
        </p:spPr>
        <p:txBody>
          <a:bodyPr/>
          <a:lstStyle/>
          <a:p>
            <a:r>
              <a:rPr lang="de-DE" dirty="0" smtClean="0"/>
              <a:t>Zu Beginn: Informationsermittlung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26 </a:t>
            </a:r>
            <a:r>
              <a:rPr lang="en-US" dirty="0" err="1"/>
              <a:t>Januar</a:t>
            </a:r>
            <a:r>
              <a:rPr lang="en-US" dirty="0"/>
              <a:t>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DA48181-2C78-49CB-8C52-912A07842C2E}" type="slidenum">
              <a:rPr lang="en-US" noProof="0" smtClean="0"/>
              <a:pPr/>
              <a:t>7</a:t>
            </a:fld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Björn Stapel, © Continental AG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114560"/>
            <a:ext cx="1698346" cy="20316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3068775"/>
            <a:ext cx="1186644" cy="1131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73678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84284" y="903947"/>
            <a:ext cx="844233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1600" b="1" dirty="0" smtClean="0"/>
          </a:p>
          <a:p>
            <a:endParaRPr lang="de-DE" sz="1600" b="1" dirty="0"/>
          </a:p>
          <a:p>
            <a:endParaRPr lang="de-D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3193" y="303213"/>
            <a:ext cx="8353425" cy="720725"/>
          </a:xfrm>
        </p:spPr>
        <p:txBody>
          <a:bodyPr/>
          <a:lstStyle/>
          <a:p>
            <a:r>
              <a:rPr lang="de-DE" dirty="0" smtClean="0"/>
              <a:t>Informationen erhalten? Plausibilität prüfen!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26 </a:t>
            </a:r>
            <a:r>
              <a:rPr lang="en-US" dirty="0" err="1"/>
              <a:t>Januar</a:t>
            </a:r>
            <a:r>
              <a:rPr lang="en-US" dirty="0"/>
              <a:t>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DA48181-2C78-49CB-8C52-912A07842C2E}" type="slidenum">
              <a:rPr lang="en-US" noProof="0" smtClean="0"/>
              <a:pPr/>
              <a:t>8</a:t>
            </a:fld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Björn Stapel, © Continental AG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680835"/>
            <a:ext cx="3744416" cy="341829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73967" y="4081414"/>
            <a:ext cx="597845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00" dirty="0" smtClean="0"/>
              <a:t>[Auszug: REACH-Info 5, Rechte und Pflichten des nachgeschalteten Anwenders </a:t>
            </a:r>
            <a:r>
              <a:rPr lang="de-DE" sz="700" dirty="0"/>
              <a:t>unter </a:t>
            </a:r>
            <a:r>
              <a:rPr lang="de-DE" sz="700" dirty="0" smtClean="0"/>
              <a:t>REACH, BAuA, April 2012]</a:t>
            </a:r>
            <a:endParaRPr lang="de-DE" sz="700" dirty="0"/>
          </a:p>
        </p:txBody>
      </p:sp>
    </p:spTree>
    <p:extLst>
      <p:ext uri="{BB962C8B-B14F-4D97-AF65-F5344CB8AC3E}">
        <p14:creationId xmlns:p14="http://schemas.microsoft.com/office/powerpoint/2010/main" val="17245070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Gefährdungsbeurteilung für Gefahrstoffe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26 </a:t>
            </a:r>
            <a:r>
              <a:rPr lang="en-US" dirty="0" err="1"/>
              <a:t>Januar</a:t>
            </a:r>
            <a:r>
              <a:rPr lang="en-US" dirty="0"/>
              <a:t>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DA48181-2C78-49CB-8C52-912A07842C2E}" type="slidenum">
              <a:rPr lang="en-US" noProof="0" smtClean="0"/>
              <a:pPr/>
              <a:t>9</a:t>
            </a:fld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Björn Stapel, © Continental AG</a:t>
            </a:r>
            <a:endParaRPr lang="en-US" dirty="0"/>
          </a:p>
        </p:txBody>
      </p:sp>
      <p:graphicFrame>
        <p:nvGraphicFramePr>
          <p:cNvPr id="7" name="Inhaltsplatzhalt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7422748"/>
              </p:ext>
            </p:extLst>
          </p:nvPr>
        </p:nvGraphicFramePr>
        <p:xfrm>
          <a:off x="395288" y="1445445"/>
          <a:ext cx="8353425" cy="12234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Inhaltsplatzhalt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4795527"/>
              </p:ext>
            </p:extLst>
          </p:nvPr>
        </p:nvGraphicFramePr>
        <p:xfrm>
          <a:off x="1392982" y="2508797"/>
          <a:ext cx="6336952" cy="10710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9140275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USER_INPUT_OPTIONS" val="Public;Internal;Confidential"/>
  <p:tag name="MIO_USER_INPUT_REQUIRED" val="Classification and Control of Information;Please select the level of confidentiality: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BULLET" val="EMPOWERBULLET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USER_INPUT_REQUIRED" val="Sender information;Please enter the sender information:"/>
  <p:tag name="MIO_USER_INPUT_TEXT" val="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BULLET_IMAGE_BINARY_DATA" val="R0lGODlh4AHgAeZ/AP+WAf/Mk/2YAP+vOP3guf+rMf716vz///6cAP725f/VqP6aBP2rMP/fvP/Upfz++//nxf7q0P6YBf/69f+yQv+uMP+1TP/8/f+wOP3s0fyYAv6wOv768v/Tqfv//fvVpv6yRfyZAP+YBv388vyqMP6aBv/UqfyaA/+WBeGaAP/fwP/q0/+ZCP+0Rf/6+OKYAv7KkfyuMP/s1P6cBP/29f+4U/6ZAP6ZAf+YAf+aAP/+/////f+aAv+ZAv2aAP7///+YAP+sMP6bAP7+/v6sMP6sMf6aAP6ZA/+YA/2aAf/9/v7+/P+tMP+bAP6bAv/9///+/P7//f7+//7/+v//+/2tMP+bAfybAP/++v//+v+aBP2wOv3++fyaAf+bBP7/+/39/f/+/f2ZBf/n1v79///8///9+P2bBvnXp/v/+v3Xqv/37P39//78//2vOP/Xpv79+//Vqv2bBP+XA/+xOv+aAf/++/+3T/+ZBP2bAPqbAf/Ur//QmP////+ZAP///yH5BAEAAH8ALAAAAADgAeABAAf/gH+Cg4SFhoeIiYqLjI2Oj5CRkpOUlZaXmJmam5ydnp+goaKjpKWmp6ipqqusra6vsLGys7S1tre4ubq7vL2+v8DBwsPExcbHyMnKy8zNzs/Q0dLT1NXW19jZ2tvc3d7f4OHi4+Tl5ufopRQFBUEFRCDs8vP09fb0TAxERen9/v+CiggcOJCJDT85gPDwc6Ohw4cQI0p8iKTHgg1MCugjwoRCkA0AQ4qUxg5DlSJBBhCxwbKljRs9fPDoouWGy5s4c+p06SdJDh9GfPgI8TNHAQpEBrBLOrKpU14MKtTYV6AIjhA4gCDAoRPJkRw4klxZuLOsWZZ+DiK84afHERta//wIwPGThxEeQTDkdfe0r99U74hUJWLET1g/iG8cORJCLeLHfowI6GFDAEMeODJr3sy5s+fNTnLcuPvSDxDGPkRoeMlVy1sgSG5UGRCEY4G/uHNfUhqESRDHkIMLH068uPHjyJMHD8K8wAAGuqNLL4RhaYUbTSrjUM69u/fv3ZsAUbpuwPTzTgVGLfDyRogbQngkAU+/vn3uThD6EZKDSJUgVViA3oDmUBBDAb4Z0cMNom2HWUNc3SfhhBLiYIQQfhzRgxE51MREBUWYR+CI2xTBxBZFvOVDQvxZdgMPNiCBAIMU1mhjdw9mx6ENOPQgxA1AbEBESiQWKU0FBVSBQf8IfmAWF0NAKOaDDRy2FQJlN2appXBNOLGdFUAs0IMfXtwgghYCiBZiBRUIaOSbxgyAwZA4CLAQW6YhZpcNOWQHxHZHOEHUloRuCUQSDTkRY2k2CAFEDgeZycMATGDAD5yY8tJOkjjwACkPQODhxA1OvMWWlzROGRMQJTxZ6KsT3uDDo3HhIJ4IfPqwXQk2ZIfQQUUQQQRImRYrywbMBQHrsswym4MfGBFr7LSAMdfstdhuCR+flppI7behUMoEE/Fla+659y3UA11NGBFEEc6BKy8mHymLGRJdoKvvvspRBukROMzQQ6j+UTDvwY9UkE8QCeVHI78QRxwcEGck4UP/bAjFdGFS0CHssSFEUFBEmqBihsMVeLgq8cr6+oCHH1YAWVMXlAGhhQ3ddvzxwW4wUICXmDHkoh8zsGy0vndpAeqYC4UgxJg2LMBVbUzs/O07RWzgL48H5dcEdgIccfTY2MKIg0x2JoaDCC0ixAMSGRFhdaZMEFGBD2TnrTd3yc5dZIgperr34IQT546Ifk+3DhNATKnFs4VHHrkQQaCYuG6+MeGHFlfOOqbkoO/Npw1FVGDw5U9tMEARQtjAw7ZACIFE6LSTvYAYVuSQw7uIo/4PBky0kINdo2bWpA141648yxYSzRYTRejsOzrsANHrHCw9m/YCkC/v/b6x56Do/3aQUj29ORsUcJ2CNsx3AxJAMI3n9/SfKxNCdDU6PNzvnB8OipqrnwBr1zf/bcMC7WjSABdIu3cZMBsYYMBCpsTACkruXUF4IDWCsA62wKd7Fgxh3sSXvtNpsBntqMKLDpIEGwBBhDAkGw4qwgMQnZAZITrIW7YjhLPF8IcsuwEC/jSeFkjrhsRAShB8cASbjElXVQKiFPl1kJvJYVYYMCESg2ESwySkBz/hkQDQMsUynis+c8hBmsQWIultcRfJMqMcCZedKmjxjbhAyRz3uDcRPKo2dMDjLfIxAD4akmw5mAOTbsAUQc6CAUyA0SEnybImJA9GGHTkK1KCAZuIjf+SoOQXEuCSlSO0rgq30eQqKhCEmPhhAS8MpSzPxSMM9QABfkDCHDKnSlSEqAfvocssh5kt17HkCp9qiB+S1EtSvKMCrkuIH3RFzGouywZXekkO8DAaP4hAABZwYzM5YZLCWPOcLCvgODdRBAoADJ3wXFle1pkJSg1ACF+Lpz4hVgW50bMSeVGQGvdJUH31ACVH/KcjUAIXT/WwoBDNlhqZ0DuFKmIAGNEd/oQY0Y4uKyxiq4pFF6E+I8gKfziYgzk9ylItwciJDLjUSA2xgRiwZZQ2aGKT5tfSnlLIhS1pQhWqNlNC/IeMPk1qs9wBgqL+AV4o8IFllEpVZmVtpkX/IAGknrWAqnqVUHzioEKTVIAchMCh2/mqWm2EAy8VoQr0HJcfUGDMJuZnrXiV0E9i185xWmpKK8rBEazgqLwatj5cSQgOPtJL6CGAMpb5kexAeNjKJqdXyAtNEZrqSAT5wC2IkZoTHsVTy5q2OHjgEVgOUoCE3hBBnSrBaWdLIXZkEIl3qAIPfNAEYNL2t/W5QRJQ8toqDGxd1gOucr3DA0f1RoMIKpkPboCDTy73usfh0LogacBxnc2VusMQdsdLHBH0RFfMOd9fedAEHDCIScAhr3zTEqokDIy4qHNsD0owMGGuaL4AZsgQESKEJMQrcZ4FbWNMOboAz7chNhDB/12oW4GKegy2PJDttbQAhD+9CFIO7mh/iPqx3O62t0xq1op6mIMr+CTEEbUvOz6WpONmJb6vel9OgSAHGIsYAQLw58Giq5DpVvdas0OADXrQNB8XlLpeUMnBvPtZvIX3WnhjcpR06uR9xih2tZHXetv73rSU7Vc2wXGXrWkEsflACwXAwLf0y98/Peu/zfrRAkTAgzHVYc36VJARXGiFKnC2WAkW24JbB+JmiUABUCCArUoDaHiOMj+KOgITXGukKqRFzdlCwgd28AMqEIC6PBCAFqzgIpuYeSGiqbQs+YIpqEoVYj6Iww6U8AQp9GEFPsCe63SFhBxQ5gZzAEJoZP8dyoOm0khZ3eorIWaCKeygD32IwhP6EIGwQKrYPcDDimTiQmaDcj4Z6XRZz5qDh+4rBwqYwg/KUOowDGEI3K6IEWKDsrTM4HXmpmQTwHLbEdGGrjCyK79y4AAdRKEPO9gBvn8QhR/82gmMPsi/lRbwSfIgNBaAK4FqAM3ADraw+7rBHg4QcR3oYAdTGIIOLtAHi4/hCEm4WYe9AOqOT3GUh6pCIAeEgbREFj7F5lcPHHDtH7jc4lHYARR0IAWKT0EGbY3MT3xuyBfmQAM9CBl6aKMW0ZKWX0bQtQ4OAIWIS2HbfVACxK+thB9EgAU8Ki3Xy6iFLuABUjcQyHRM9L7/sd3ABNhOvOIXr4Ql6CALfciACF6kalYzxNUHgbXe987AeeqGOWE0POIXT/rE/8DXT/jBDjIQbJbsdobGfkmyl815GMr0L3Lik5mPdvjSl14HU+jDAbTNBR1w29sxMra461Lu2otQTrlhghHiIljR+570S7C40yEOhXvne0P8fpkN/r155wsQCFWowF9+6Sn3Wv/6it+BDpbwcChQ4QA1r/jFM040HnDc/BbkE0xwaE2RRfwBFmnFe6MHf9gmc0sgdcD3BDE3czXXBzeXcy4EBDwHgBYUEzlweyKRJEfQBALwI3OwEArIgIrnAUpwAKrXB1CQbRBYdVFwdVnHIcnD/4ELhCg4gCROQRjuhwMIYFLvp4JYYHwy1wdDoARvh21yF3FxZ3d45346uEAWggRCMCQjUTqR03sq+IWK13iPF3mTl2qr1moHkXlrUYWEcxArcgTBEhIV1nMpCIZ2WHOop3qsJ2yvB26yp2yUxYZj4xNGUCc8IGT9wBxM1oULeIcMCHzCR3zG120+kXzhNm4wEkuCmDe68joJsQ7/MADAFIh544WOyIDZV3PGJ3XeFwH6Fn7+BnCbmDfG80KKIVLpwAAYMF2aODimeIrXJ3/0B4P3l38WtwIY12Abh4KzODZU0gM1USUWNg7jwhYJSDi/CIyl54AQOAUSKHM0Z3M4p/9zGkiHzbhwWLEdn1UFLYAOEhQ1W1c42aiNpMeCLnhtMRh1U0eDNpgfOHiOY3MVs9MeLyF25ZBDR/BC17g380iPiXeESoiETAh3T0h3Uph3AHk0BxEC1mM91OUH0+gN1lI7DemQjiiGkCd5lHeGl5eGChRrGYku2wGK46AsylOSJnmHp9cHqbd6rTdssHdss0eKMcksjwIErCQOvrE8OJmTXwiJw/cExXd8lQhuy0duvViU11I8AgCC3OAGFOA9TemUqKh9q9h9+OaK4HcD/TZ+sqiV2HIVaqQR4MA4YtmIZHmHwlh/xUhxx5iMILaMcJktN8YSQUCA2uAz3zOWeen/e9w4dd44geFogeOYgRs4mNeCFlxhBF6JDQZhjr6Il40Jhvb4gvk4g1aHdf4Yj5jJLDHyOnThQNtQABaAAObFlKI5mgwIkUm4hE0Yd3MXhXeHka2ZmbrnA+JUDSLTVuXHiLr5nHHneCk5eZP3NTGRPz8hYTBZnDYSZtlQAAoyVbgJnc+5kz2ZAe41JrLiBQJgjXwSO/PBnTaiF9iAAaJ4BUewUiSZm+TpkFApiUsQAXhSfV+CFdbDjPI5ITggZ9cQBIciAgl5l/3ZmKm4fVInd09gADDgBGM0GtUHTKCZoNyRAwxQcNMQLEnwUNa1nxOal3tJjPjXB3DgdAYQAMbj/0TtFqIimhxjhCDU8A4M4gNdFZ83yZ8teoqPGYFSsAMHkAU6AAU/kAAw4BWjtSIIuqOIFRQkFg0VsC6q9h4rSjuMeaSk2YKm6XI68AAwuARKAAdS6gdNsBifg6X2cSFws6XOgBFiwwNMojIsSqYmyZsSSQVDIHUuCAX69wM1yhZESafckRWOInLQYJMLNKaASpZUIIM7oKESlgQAMxpckSva2ZxYyhgNUQQM6gyzUUGWeqk5aXFU8HRLIKXbMSN+gAdEmFjw6ajE0RhG8GzNQAR3ValG6qqNKX/XFpw7kAABwBJzwCAFemNXyquacRBJ2Qxkx6rFaqxkuQMPt4ouh/9vHqChXSBYHio2IMqrwmEZfIoDd5QMILAApFqk3DqhZPCA2dYHaxd31zYEGgoWDLFkOaquwbEQ22EDwsIMvTGv9Fqv5PmAO7AEHhAFOmBx8qcDShBxGkqljTM8BPsY2JQDscEjiIgMRAAqFtSqDnuKFfutShCDP+B4D9cHbCAFbgoDcCqnH5sYVAIWMJJuyVAV2BGm9aOyK6uNbdcHU+B4pAZxxqd9i6ofO5sYiFGIPlCyxUABYOQ62nq0R5upUbepMNCpn1qI2ZMaHMKwWil4xyAkeCAEXEasXruysCqrtOoHtoqr7skiRJqgRoEMRbBaG9K1c1uvyIptULiszWr/A88KsFZgoFy7oz0Ykr4gGNPETWobOkZbuC76rU6rA+JKrubKIejaGFjaEHgaDBSgWi7JQJvLuU55r9f2rfiXsUr4r9uBo62DpS60acSwD2lhSn9CuLB7qRArsRRrsS6XsWLLsVaKpaBiBVjrC3ZZiE1gF8RbvGTasvr6sjUns9hWszebsxqCpfEjAAOgfsEgJE6APZDTtwL0utrrlEm7tC+nvBWoqAHAqLxbiDeQurxAqTEkv/M7oWCrsWNrBJ7qXmYrqmkLkNWlEMgCDKgkRQRcwORZtxU7qzBQq2yht4bxngV2jtYzRB8IDBgwO0B0wRj8nIerrMzqrNAKM5A7/61VSF1A0AQGpr68oBIp9kMs3MKj6a36+rmhCwPl2kSkayU6uncUhEtC4Aa+MACTYcHbKsSXKrv5uq+2668wALC628Rc9xLrsh08vAtFMKdAfMVYTKbHO7EV+7nMu7GB0rE2rIMLIhTCBSCaUgBwa8VtPLfci7EwC740a7NvGqfl24w9ywMvIwbAigtMYF5iLKGBzLn1y7T4C7X7K7Wz+EnZAwTDogsAwhV3nL2XLMQHLLZky8BcgQM/QipCMCocCMCzELjTNUVBnMpkqsExe7d5awROIBN/QhlqXHszhgsroVqAzMtY/MKJG8OMSyOu0xDKtpCclwRnTAvx4DbYHP9Cu+zME0rE4Aq6fTCuSFx9PoAo3oQEOWh+Q2cLBWBKntTM4ozBWky7/Hq7X6whRbYgldxlOZB+tnASPtQj9nzP8/vGySvHGssHaNIDoxI2OogHkjoLAyACOZAEdTAUCa3QxTvI3huzDhe+UqADE/AG7JK5siYrtuwKRJAd1BUjHw3S85vJ9+u0iNsHHPAGIkCF5pcDC0BrsjCSchTONu2w8pcFSzoBDjA7dCEUYJGQTuATkEKEXZYVu0MLAmxGSJ3U9foE1/YEURAFIxAHx4YEsCwTYPETUL1mZ3UDBxYLXV1GXw3WrupwMcuTShAFSkADcSAACoIVSLBGY5Kia/b/IDZw0a7wH3x013h9qTtABUvga31wAUy6BC7w1LPTOjjwtiyBS1ltUjYQya3AAIYE2ZF9pDvwBPSHsfhW0kyY0hgiWM11nYDGOU7wXLBQAanNxqtdvFmgf8b3gE7n1xC3BBNgAhyGPM+iYU7GI2JzBKnaChSA2o8N3MGNyYi7BBAXBVTwADsQBix3bTvAAQpwA6wmAu8MY2yhZFv9CkVwSKq93RmsA3AQrtpHBXQXd7H9AxygBoUtXl3WQku2BaadCgbx2/Zt30vd1E/tRVIdwVWtO1Tiak2SPwHtUSxBXXLtCkjB0imr3Q2eymLNk2V91mm91u3n1oaBGCyy4R41/yt3wRDTewpFYARzwOAlvtp67d1P0Nd/HdiDPUOG3ROtcxAvhFSGxbp8WmGt4GnfrMsk3uNtPNmVjW2YfQCazdn7wSOgbQNA9izSJuMQ9Tlq3RAJXgpCIknZbeWR3dqvrQSx/XCz/Qa1fQS3rSvWsyIpZuYFxUS3BB9NYKKoUFbxw+NwntTDbXHFTWoO94TKzdx9/txy4UKhCugEpWzvsUIvPQoVkHWKvuggHYPJ/d3hPd7lDXHord4CwN54414hoCiavk8lcCVgkQQCQNSnAD0xMuU1TerO7HT5Dbr73d90rq8ALuAl6EJzkQJJkFyH9TguyRU3LgpMMNMijsrC3v/j8kcFEI4ESPACKcAa26FsVn3hlXXtoVAAQNYWo97tPf4DTxDHUfAFI4AGL/AC7CUAw9ziF/Pih5U+gIEQVnAC8S7vDS4FDwcHjqcDHvAEgD0aPZAmhS1Yh03geWUD2zwKICB9KXXMXl3lCi/OPzAES4BvvtZ4fr3Z75OiYJ7kom1YTkC5n1AFaaJkp7zCJF/yvJzfFOdyShhx9MbTCoBLtv001FRZ1U0KRMAgqkbfPe/zlzwF+sd9yBqrZL0Dy93c/wXdhkUBiCkKA2ATXjBJ9U31c7sDZPByyBp1GfvwFHve6b3e7b1WZtWZnzAAVdBe4lbrlqz2221xcKAETyv/BUNAcXG3pPhXsQE+4JWl5qagOWD0IlIv+IL/4Fwf4VG9IhSe7ljtUQLQ9KGQ40UTFzu/xpgv+CdO1maN1i+h1kLA1lH91h7FIK1VCkVAZueb8Ksv7D/O134N2IINTEaO8UjOUht9wqOwARggWLGhEL7/+6SO5Za95V0u7l/+2TLfUgux5pzABKvlA1awW9NP/VYu5xSb7LItBbSNEHqu9MAeTzOCBx3vCRsgsPOhBfMPCH6Cg4SFhoeIiYqLjIg3Jn2RkpOUlZaXmJmam5ydnp+goaJZUT99On1LOz86UUp9O0sTJlpANj45fiWNvL2+v8DBiTc3A3/HyMnKy8zN/0FCfjZneDw2wtfY2YqPot3e3+Dh4uOZUJGxsFFUDzthBzs7sBwKN1YCIj7a+vv8wFY4TogUaUawYDMmN3j0AOLDCI9+ECMOg0SuosWLGDNuYgVHh44hpn5QifdKyZBTPzioQSIAmsSXMLNdQWKNicGbBoMEickzJjeNQIMKHXox3pQ+WKI0EGGjhw8etnAAuSGEWDQbOHpqlZijRw4kFXCKZUZkq1l+P4mqXcu2LSUwfX4MQTWFQI8btprcOCJIQI8mPaydHZyNRw4BSIiMXYyMAuHHwdK6nUy5sjgdB3QoQfUFVpsGPZzYEHLLSQ8cQqbyhcyal48bOWzYZLy4QP/r24skW97Nu3emKKfMwTm5REoDvn9t5LjRY0E03NAP2QAg5AgRCrTH2o7OXZBu3+DDU0Yld9IPLDpU9SGQFUk0IThwNOnevUmOEDySzM5uEMR2+tB9J96ABAYFhRnxwLJKJFHsgIoOO6hwQxM8GOFHbAByZwMefnhhDH8GFZFPhrgJWOCJKIoz1wFzLfHgAUrEAw88P6igHA9HaEEidHqchsB+IDrz0I6tmZjikUh6EgUUqCzByjt9KAFcXJpRAVIDOChHZGs4GOFUMUEWhIFgWz5mZJJopumNUUgpxZRTUGE1VVU3XJVVmfzYYINoPhDxYZjLMDAfnoSdqeahiG7/ApdcdNmFlw16reYXYGQSqg0QeNziFQaAMoOBe5aeZWiipJZ6Smab9dHZDp+FNlppp6W2V6jaOAEECz7wVUWnylAwABC0mjWqqcQeCpwOwhFnHHJNKMecc5UGCwxUAsR2g2K8IlMBftJqNWyx4KZI3kmSnJdePOz54d5o8Q3abTA5HPEUEAVkiwwIOSTxLk/fhuvvgAcmSCODDp4S4YQVXhjtvo1MCBAOAlhg7zE73cmwRP3+q3FvK7b4YowK0mhjDjjqeHEveDThZQ54MDDxH0EYdjLGFG1sM4pLNvkkSVOyooSVP2Cp5cyN5FJdNFX8yesArxENUcY3R10gm0kt/9XUvHJSZZWeFjsdxMREYOg0WjVLbfahi87VR1135TWrH5MGNvYgX9tLAQ4azL0P1Gf3vRtmmnHmGWiikeaDaaippnfdvG5QwD1668O335RTdmyyqSzrR3LLNffc3Ix3GkQuI0aOzeSVp07UuOahp16668In3+J2+6BFCKZng7rqvGsU8DkL9tHggwdTaKHYY4cOKBOxrZa7MLv3Ln1FHaf3sYwz1nhjjrRnS0QIRwD7PPRlT28+WzmnsnOUPVd5ZZa5gG5vEDjw0PX4vkR//v5BUe3m1XGSitbqxDVLBQFbnaoAD0KwMPw1rHz8iyBv0taotkHqbXFrIJEQCCgQyP9Hgw7cBgQlSEK3AC5Vq2pV4WCVuLcRioNhGgAexBfC/I2whDhcy+X6MJzMHWdzzeoctEIFwyBVwAYnKF0NH5jDJrKFdeVyHbra8552ETFbBUjIEm3oxC4O5XcKMoXwCgYhCRlPYVfsVAGYkIQbmGyLjNCfF+eYieq56FQgm9EqRlayNC4PCTkgGRyZSMdCViR9TsIMzyLhM6AJLX4v5FUWCzjI3NzQkJjUiP+WIggt7MUGN2hKEo6QJUHo6zZF5M8ksVJJS2bylUSh4NoIgAcjAMEIFgICDgLpBxzg4Sm4SWV2Vnm/VhZCjrBMJiZOKLgn6AAC8amFFeyXBCQsgJT/kGSNMGlDTGNORJngxMgO4QCHWPwgArFxQhLwwEscKREy22RMN715CGSG855QjIQOpNAHKvQBChngUIWcEBsatiaetQklK+lpCHveE5xgpNEU2CSSIaxgcznIQ1dAaBaEakehxWSoQx+aTDuiop9PcEV6lhCJCIjgPp4MpiRBytCGXpKkOP0Nk9SHGSno4AdR+MgP4NGgJURACxzt6EwpWdNBjDSnUJXER55AhVZkQAJGwMENLFQn2PjhBg2xgS5fUi810rSpTr1pVNcKClVEYQoQGgIVZDAhEeirB3DDBRL4AsqXeFQs80TrV9XK1sJuwkEXWFsfniBGGWTpCL+0/0E1mFONU0YEAwMBVGDR+lTDPlQHHogLLOKyBA9ISQamiUYSvJKlTMEESCDabFM769l7guEJE+1DGMToTCzsIAJz6JAPhOADJHALYy7T7FkFS9vaKvMoQ3DQAYCDBVigYgjvWIEInCAAIByhCSGVHGxVuVzOEta56D1FFE7CjlLMiElTsIMBAuAwPBzBJRLpwV9vItuaNje9mYzRDpQgBShshgpPgEJQDQADJMAGNkbQU50kkoSwKJep5gUwgNHTB7UNgcBPiMQr4HGA6s43B0LIZk+KAAKzYni259UwTk17gKH+c4xMkgJQh5AA+uIAAaU0i/JiW14Yyxi9LdoBfP9xO5fEmmIMTQBAPgRA0PC+RGlB6q9IY3zkcDpoCcCBAhUOEJdS9GEFToAPD1LcEgFYWSLYcfFCmcvlLivTSVSCBRSGcJIIIKEHRnBwYGw5hyBvZcjkfbF/62xnWOrgKNN9AhdQEQEcJCE2gATCV3yQBKYkFSJYJrKit9xoz/6An4zdQQZ8MAc98cAHOEDCQ2wgASGobDDjTfScM1xqtirBRVnoQwZEkBABaMEeX60TZKMi2bOEmj9FSMhWBesdRvf6fBz2MIhFrKAonZMFWJkwgPZ7Eybgwc14pfZ/r30zGtvYHA3KMVCn4Fgn+MEIOXgnd8htkALsyQYCoPZg2V3/yCQveQpNFu0YjpAEpAIBCF74NDx5RQSAu5DXBPfil8M85jKbAs2kwdAMeKCFIY17aSKohYoXnfE54pkVeuZzH/wMaAdfgUM2GLm46cPvghSgCIEJuLqt3XLVPboPkZ70zC2N6a78Mt/VMGh3ei4m97gL40Vv4qkXO9RVt1qysAZkYG4wByAQlERUJ0gQqCFxOK4768X6tQ6CPexiHzvgxLCGNR6yHLRnqwh6EvjA4V65bF9321HqthK+He6LlbVTgG+724lOeFO5Ox7wVvI+513ve+fb8X8PvMDfXnnxGPzRTNaBk/uw8IaLFeKS31HamxF5wZO+9ODZ+D87DtSP/6dZOdYYeckZFoTHA6r2o6c87g/1clQoWeY0D/QNbh4NnRPfXsgf+vLPdvSkU5rpNhD7058i1uuHPvZLvP32ebP1VHvd1WHfKNnNvnJaIRpE2afz+qUmd7oTmwfGhmx59xx8t3PScn/8AQJVkFXJt3+HYngdhngjRhKMp1WRUyE+AAQ9wAM3kGtG1ANCp38OqCaXd2Pxtnlv1Xn4pm8zI1l4cAbWIAQIyB9H5DxYN4JHcnpTkHqr13oOB3uRgwM6cmmBsQETMzroF0Lqh4PjoHtiRma9d2a/J3IkZ3Jj8xRW4ANYkQMeCCJMEIIiyIRH0nwx12d/Jn3Ul3MceIFTsf9XOYABRmgvDPB52ieGR9J9USBp33dp4ed0uEB+Ukc0fjEV8pFZ9jIAyHODdlgg7dd1rAZ/sSZ/ZXd2evMQOjIDRmCI2cIEBWCFRraIKNJ/wvZ/AYh3oUSAF2KATsOBXeEHXWhElqWIoEgU8KBPi8dSAqYqFBgB4GaBxpQDzrFafrArL0ME6RaGs6gWO+BMjAVXDtJx/sRP9AYQnseCSxQYDCECODCDXqiKpJaMa0FgNQYHkfAE/LRYWDASEcBwPxhx3lQtCeEDFRBnE8MA3khPSwiOHbYDVOBbJ6EO5LIDK6BQVDh8xqQneoIHrxgkTGB7yqePobAZ5Ehg0cUKQ6D/Am7mB22UhtZnTEBGE0DwbJCHAQ0IkUNRYD4jBfCgAwQwXLngBHjQA+MXdd5kBMRADJzyMsdQFnVokkHhIh6QUnPRAH6ggQJQJ0glifTnTUiQKQmxkFlWkj4JFD8lCSpgafkBBA9BExiyd6noTfmSA7FGjDr5H7I4lZxQi6eweNflEdEVD6xAADRhP4J3CPaDbxsAlbEllWjpCcuoA80IIaaQBXDJT1BgF1rQI8dVl4SAAz5wGhKjkzvJl33JCeL4A+S4WKhwAFIQVEHTS0U5Q3DDmIVQQJr4MgWwE8hYmZsQXf24A/8oF+RCALERcGKZVQhwjKTZS3chBGQpmap5/5asaQkSGSVSEF2SIJfxMRqhdASBFAKgspsK80vGp5PB+YnDuQkoqRkqCQ/skWI3AD+75AS4YHbSKQjACARFoJdBcp0sl52bAJRCqQOg4QekJFmxUXahlC+kcZ69dGmztxg6sZrwaQlVGQlXeWmh5AQPFg1HoHen6J+BkQPcuDS2IFn140352GVqqRkwNxcfUYtxOZdv5p+GIATwYWGSiQwFsABZEica+pDL95eBuSCEGReGiZiK6Ykmqgi6xAQksKLJ0AKchhU8wCHGtKEydpmZ6UxI15k/RZRZgSnAAoY9qghaWJ0rygRbqCkxWpmu6Y/CI5uRQJsAdyFd8mO6ef+liZAVp7mibkABWDEH/ZmkMop7xUmRCbIeSLCcVWEDznkf0cmmiXBfOSmkyFAEOHAFN7CYlaSkGradBDYj37kc4pkD5JkD5kmoipAETVChmwhrWqAFJYo/kApg8rle9IlX92kYNqCfypEEdcqpiIADMdBiiIoMRFAF1mCTX9qXB9oHCboce9KggAqhSXieOCCSW0oTfmBvdsqEHcqWHeaWIsqSJEqr4pWrysAAeDU0rXSqXsaMP+CMg1mY/6SjPeCo2ioMBaCliEoEC6Av91hD4gpOTFqOmwmlnzmlomml7QoM8IqoRbABuWAh0TqCYQqbYypz61GbaIqbaxqwvwD/qi/DBLjAo1t0r8qUp8e5p8qZJX8aqNBJsdcwsIhaADaZrGPDsckkqd25A5UansoxnuUJrSZbsYfKrcjAAPlQr0p4p0eWqkPJqi+an1MRq7Oas71gscVYBRM7eTgYrMO6oMb6oNEQoUzrC057sV/1q9dmkQJzCtUaonCJrRi6tfogFSVgk05QBG/Ks39QADMAsBsrtDgFBbgVCUxyrjiarj2QmOuqsWr7C5I1iLIht8wwAAWAs4+Ktw9VVaGlBFOQh/vqmVIamlVauNngHuHpBwqpuMxgAaU6Pi4rQUOwBE9AHD8ABWT6sGd6m2rKudggL5tjA1XQtTpZBFc3SKcb/0GYgV0OUgYg26ci25zPOai0+wtZQay6q5MUwABg22tjVos/pQoze6mZuqnLCwxNIAQCUAI2oKKiqwzuKbXsNmAQwkj12apIu5+yyrLLiwfE4AMDEIflqwxFML2lJldOMg+2QqwM2nfHmrXyu7x6IQg7m7/IsAFVEEg9gAS4kH6Q60TI4gGmQC6Z0WGpsAMTNQEKYLsI270wYW84cAQxwMDMoEC1QBoLALRz87tS8wSZgR5hcBIxogp76gIdAEhfBYAk7BN+wANFQI8qrKsPmoEPQbiRI8Nmw1Kp4E9K8AQ7ACNLwMN4JQRaEHBHwMRBXCt1sgVHvAxMICJy48V64//EN6MDaYAsQyUjx9kHsyAAnKYybVQN9ffF+sAhIcCecvsrIQAffmGvFZxD1rO+F+BPOzABHZAEMsMD7iGWyuEcehwRWolZY7wM6+lJU0rInqUZQ3As+8QBHeBmCKAXYIUDIjAVz2q3lVwYAvCbmcyiQwwbyvs8ahw18QBaE/AGExoCp0EVONIh0ZChr9wPWIGyR0wBESYaMNyyhYxDQ7BnTzACbzAHsXHCpbQctjADfkCqSVC6x9wLFEq+s3wMFNCJNuhAuZwmF5zBkbDBxOHBixzC+TDC4/wSQOBJXrUhfhC35zwA0JAD3hy0sETDOmDDOBwLatkHPOzDxZbPMaH/BY8ZntVgAwxgxOeMDMUHZHncxNFcOVC8BFJMxVaMxX6gxVyMxhJ9Oj1wBVBhqea80cjAPCcgzjPTzknCxm5cizsQx3Ncx0Zwx+Da0k+TEF2QBBeaXDStDAMgAAhwwMGi00hyyPGQyLDAyI6cC5CMppNs1FwhFUnAQEQsy039B1vAqyztNFR9hyYhylJAyqaMyrC2ynXCXWAtEYZhCzThx0cMAqLhycm0yx7Qy78czEIwzF5QzGud174gYZJlA4x71syQl8/M1iHdN9M8BNV8zdl8n6nYzd9saTjt2I2QKVkCG8rc1PvrWsvhRoGY05ldKu/MwUh3XR38wfZ8b6b9/xhsliVE4NdjHL2uplVO8UbQLEEIrdBRwtA73MO5ENG9PRhIoBdAIAIzTdnJUAFapak8cAV3AdIlNNIlXcW/htIqbZ+NPd1ooQFIQBpmrd09qydAkARdwIGXLS1tPRk87bo+DdQmQMeeOtQJUdTs3ROBpJVMwKzaXQVFUA0hoNS7JN7A6yKIrMha/ciRDD+UfOBaIQYCMANAEKBHzKUgKUgUzj+gDNdy/WN0rcqsjNcerhX20QQDkN3yzaIDENkKleIRRNiGrRzArFWJzReLbaQzrhU+QL8LnOPLUADE2lo+fj6b3dnYjBWgzc05N9rhnOQ9UQsUgONOfgwDQARmN/+AaTzb4lHbGozbqqDbIuzl3BEbAD3muspKeDHlNrPcOnDDza3DkvDQ0Q3Ecg4dPBAETG3nzFB8NpBVYqDnN0PeUWLS590BWbzF6l3o0JEYit5vuZCImM19bezfcHwSQT3gRP3Rmm4WTCDc2q0TCwrpGmPVfYDVi9zIGu7VwLjqt7HanQ4zCACaac59b30Ko1zKLl6/MH7XrszrWnFAv24QjtO2sr4xQO7LQo7Yis3Yzg4Zz+vkA8CAw242VW7NV67N1qDl3gzOpd3t+6AT0X4TAxAEBaR3OYDc3bLfnBBiP5AqwaqSpnABHPAGmdIEsejut2Gpr3YD3z7mJAk34dz/FSGwCwyj75lwdKvAUhZ5EsTRBwbgABogyV+L8AFiwjxQBbga7wZRAxUQYfgdArZyMRaPCXPxBUH1VkMAF2WwWFywBjDQA0yBIXRI8gkPgtXg6p0+7997A7lpuxWv5kLBKB1xDnIBDwzWJSHwnLEhjER/GwH3cFVA4mOeReEJKlFLKzN/CamyA1EQWj6lAz5/Jy4KBNWiacbc9azBEE2wBb6u8slw4/hRs1IdIFDfPy7iIBCiA/OV9QhQHTagBxfiB2KQEL2L99R9C/Ht9wVBBHVSIQwh84UPFAewgw+AGQkAA1+VKcrRA0bepZFv+ZCRA0YwAE2u+T6nqD0O+qUi/wWl32MakCUUbUH+/KCvWgJnD/s9kRW1b/s+p1VHkN9botP87u9i1AcAnxk9BkpCgKTIDx3A5/i4YwNBwODMvwxl7gespuqEkssY/wMa/xEcnwoeHwDV1Evt3v0x8XliqYG7AAgYf4OEhYaHiImKi4yNjEUMQj1+lJWWl5iZmpucnZk3Jn2io6SlpqeoqalDOl9ROlFTQ2B9ZX1PXGswSDd+NjZCTb2exMXGx8jJysvMzc7ENn4hOTc4TTwVNY7b3N3e3ExJfk7P5c6gqunq66g/rHA6ojvuOzsGMDhGPjk+NkBAOKKZG0iwoMGDCJcJyZHDj48ePgoM+EaxokVHFf8G5BCXsKMldOxCikSlJN6OKB76SNGhQxcOSguMNOkhwUeTIzw86tzJs2fPIzhu+OABhAeTi0iTJmXSzydCkCOjjtyxRMcOllcNBJiGQMgRGzdsaMlBFM8Rp2jTql27yR+OHkB6VCmgtK5dbhYK5GRbDqrUv+oOTHnyQMeBBDD83MDzK0ePr15wCAnBw4cVvpgzazYYokeToVXu3B1NOlGVIJuZ+QXMGpWUwgkCaAio5eENIL/8COiBY46Pt6mDCx/eqQQPHDnoll7OnAhZGzmA7BNIHNPq1uqe9PlRso+OH6OkzDugIzZYIXiqq1/P/pOfJEWKMJ9PukARh0Js5KP/3v46dlQ6TNHHPEtsp8MQQ/SRYIFaJYGEHzi81N6EFAq3AFBAVEDfhndtgdoNSQiBgwAV+vefKay4AosstNiCiy68+AKMMBXWaONaAgjhwwBBcOijUnpV8luJoZyYjjs6wCMPPfbgow8//gDE341UVokQAkAQQcGPXF5kAQNhvTTleiYaOUp3J6W0Ukv4wCQTTTbhZOWcdBKUgyBd5kkRBnrZABGRZqpClVVY6aAVV16BJRZZQJhV56OQJgMEBvLpaWk3FNzwVUMUlhmoYIQZhphijEH3mA2RTVbZZZG26qomFRBx6azbBFGFYpN0WmSgrsEmG2224RbNbr39luur/8i6GsRRtDbLCAa3JsGYH9TcoAUQxHnKjnbcxfNdeOOVF8B56SVr7rmUTAMEP37g6ey7iRTQRBK/HHcDRFpku6tUAQ74Q4E/HJjggn00+GCE6CaM7BHUOJFPFczCK3EhdxTA2w3R8XBFD8MIp206Kb4Syyy13JLLLr38EkzHCrdc5w08HAHEAG5MbHMhGMTwCxBJdMHDDSyn9rEqSCrp7xD13JPPPv38E5DLUM8J3RFO+BDxzTdTUAQPNoSQBECcerxvVGiipBJLLrk5U0037RX12zVGZ4UTW0yE9d1M2ICEP2RVN3Qqg15F6KE5dPVVWGOVdRbcjE/ow4NMtHD35P8S2cB1WGNq9jcqoBZ2WGKLNXZqqpRZ1vjp6+VgAwVVTO56AUyEaUO5Yrf2mriziRVsbsT6BhzqwHucnOvEV0BBEk4Ao68pVID3w1VY9BHFEAEXiDR55t2AXvDcr/eL3k3kIEITfhhPPPFBENEDOcuXkmA8fVzQxxJksCSKHQgaDKGE3fcvHGUB8cEccGO+8xGPAUZwwhzaV4qrxGIHoqACBBU0BK3ESGU08p8GNdMDYORrGlXYkgGJNwAMIIeBZ+LODsIQsHpE4QdR0EW+mBalp23whmzJjYSCIMIREq8IQQhbcK7zAy4ETAoDY0UGEkMUK7yJbXLCoRTRcoONFeX/BrLyoQExwAQUiuIJ9XAeeVbAgnFoSnWIY5SjpshGnjAEAV8hAh20OEIPDYeIA9KBEn4QgR4kgWuKcUhASLeqNhrSI9MSQhDsRkcDoqZ2DTRQBCLkA4f4AQk+EBElemesQ3ryIDBDAhEq1UhHYgAYORDGgzAThx0oYQdTOMAesbCCCO3mk7jUCXSA8ZUQUOIG6SulFplAgegIAQhBS0sT3iAKKARMBysAQD78gAABuC2X2LRTJXOAg7iUAAdEYKQwR5g+ogQDMz7owBME1Icx9AIHIdAk/7JJz3JEYxrVuIYTlDNOLRKhCkQRolqAoAYo9GEFNnDCDYwQs8vlYHH1/4woMxbSkIf8Boj9bCQRnCMEzNjABDKwwREQQC+ivOQ2OeioRFeaDKAIhShGcVdGtcjDzDkFBzmhBg4UCIQZUIIoSBAoS4fKCbfARS78nCkdmYABzDDEBzcgRyZ9gKWXrA9bRM0qJzrzGR6ERqnjfGQO3wIQ7eEhqL/5Cli0ylZNGAcHTEgqWOm4gQL4AjkBoV1b9+pR1SXKl0eASFzn2k8QFCEHVbNBE2zK18b2hF3c9GYPEFCEqxG2lBsIQjdVN0/HerYn99TpNXxQBJleVphaO+Y+PsvanlDUIRCBq2VPK8wqFGGnnW2tbg3i0qEUZbC0VSoFgsjY3Rq3GUaNy/9cgjvXDdznuNAdCFdBIxrmzhUEdo2udp3xVuBat7kVsCYlcqCF4m53t7v8qx8CazW5flepQWiqBPjBzfPal1rb7GYPSjDZyr6XthADixasYN77fja0+axMaf8b3CDYlTcFNrBjX2tR2TKYuVWoQBGSIFQJ67a3MPXuhYNLqQh7eK/JReqI31uBLp74uNP1anVX/N3Mvvi43XUvjYNbABNa8sZZ7VoHMYaHXoQAdlvY8YWJUIFqKMbEQG6j5X5xBdVxrYBKvrBEgOCwSkZZovrp6GQvGYMNZJnGG6ADA77M0r1poZtHEAIRenTmHWOACGyW6Gd+aoMgkLLONB5lnuv/mYM5+BKL4gQ0jQsg1kHjUgTrSt8cFX3mIDTa0YdcbAgprWgiMGFrfjACMAKCBBHlYJWYfltOnEAvuIiDh5zmdHx9IAI/aOGPuDLCsVINNXEI4DaWK8AoYx3rTwtABAH0QjV4YARev+0lOIjJDYqQaGIregNMwHNYwjKHezk7anvLgQBsMIAZW5vYTAhvD0SAWB6Q6NsuC11c/3xuYnPRCL3QdW7hba4mCIECPax3vSlAhAIAB8r8plNEdCxwaw+ACAKYVsLRZWkGNPzihJAIEYLyldoYQa8TV096ewmhbfMgBwygN8YvHtcQ0CgoHAs5eyCr3xJUQw42KMKcV85z/0JgIH2UKAEQroBwmacFwdbgQU6aMIAk9/zpg2AAE7hJDlQbfTgUjq1sLQ71rrsBiL++unpAXJQcfL3raCcED8knduKkeC50TnvaCwCxtg8nxl+Vu94HkdlL2x0zxoEdw/fedQpsoZLItNxCw2QEjvxdGUDQAtAaMjt/iCGh+YhQOAdPeLQzIQgb8MG4RRrzojyeGbXhGE5/ATTkRKMERoBd52dvCAwMoArIyQ9jznl6ZdzrCgGtRr4VgwCJmJb2tLd0D/CAg30ApcO97wTQeNCFr/3CYdCxtJmRz/1CaMk5ELKBqKOPjMgmIQSKx00BGN399hvCuQUQyALJf4yT4/8m3BuNu/v3PwgtFYHL9GcMrDdlAyAR/HeAhuBpeBaAxMAYAXEDIoaAEvgHmTUAyTMMX5EEPUAZvoRVzqYFQvcQNlBJlod5RnBSTVAFwzaBLEgIKhgEC3Ab4fMSTrAuPANvORACTnAW3QQW1aA6fgB7pbV+LViEhTAAIMAEP1NfxzEDtAZvftIZ1CJqw3cDxVdCRpiFhpA+RZBAQREUXoaDVrg3P4N9OaB9WpiGhlAABCcAJeAHk8B2zqYfrZcTPbh++qeGevgHNZBtqNED+QJvfyQENxACQJN/e5iIh1AEEON4vDYiinUDsWKAiliJhlAFPOJ3eRYNRuBg1WaJoDj/CMMVBD0gbsPQfLAFVXoDU+8WZGIiAg+SBFalH92Wc8TEdaGYi4cwF/+EAxy2LtjXUVAiIriWVUjAbEhAdA2BBDWYE0bgaceni9JYCEzwaX5QLgmEBE7DEOOwbxG1Sx3UAwIQEMjxT0UQcNOYjofABJgYBFOmGNwUFtxUdIbEEFVmBPhUBBVQANunjv64CMPFVCBCIjgwA18BUUMVEDkAAFpwB542W/8YkaYxZ0wgAGJAUdBXTz9DbTEgORL5kdzAAHRQAAwQj1kVBPsYjSC5ks9SBRvwcytlaZbGkjRpEQUHMV+BJUBzST4gDtwUFECDBF+IMb5ACdHgbpURENek/xb3Ui8L8GvDEg355gTUwFBrpVjRAITAZB/UVpNeiRQWYGkl9GQcczEYox8+MB1hsS4gEiE5ARc8oAXMlhn7gBxxATQ3oI3UcBxFSS29MAk3IAI8MABMFR9feZh2MQBFUAD7SAcnBFVD4Qf/8GYSwAMcgzFHYC3IdBl4EIZrgQOSdwR/NA3l9T2L9RXvwQ/6QFoDUAEVYAGIGZvLsQEbBUQMhUwaszdUWUk+2RB52ZNn4IFrgRvIEVSSwU1vCCEdhAQ9sADYRpLhJJvSuSEa12IM4ESqpR84FRczgAOb4ieYEW3SoTp6E4VLaFtMwAArOJ3sySV5MZKwwzra01EywYpNk7CUaTEiXiAjXMYArWkfsNaeAuoshOlgn1ZafpVMVAQJTFBC1ZiHAxqhNoNtmfV5MimTB3GhGupgKiehHtpIwrZRIjqiJFqiIzpcsLOYnPehLNqiLvqiMBqjMjqjNFqjNnqjOJqjOrqjPNqjPvqjQBqkQjqkRFqkRnqkSJqkSrqkTNqkTpqjgQAAOw=="/>
  <p:tag name="MIO_MST_COLOR_1" val="0,0,0,Dark 1"/>
  <p:tag name="MIO_MST_COLOR_2" val="255,255,255,Light 1"/>
  <p:tag name="MIO_MST_COLOR_3" val="255,255,255,Dark 2"/>
  <p:tag name="MIO_MST_COLOR_4" val="235,235,235,Light 2"/>
  <p:tag name="MIO_MST_COLOR_5" val="255,165,0,Accent 1"/>
  <p:tag name="MIO_MST_COLOR_6" val="191,115,0,Accent 2"/>
  <p:tag name="MIO_MST_COLOR_7" val="226,135,0,Accent 3"/>
  <p:tag name="MIO_MST_COLOR_8" val="255,194,102,Accent 4"/>
  <p:tag name="MIO_MST_COLOR_9" val="95,95,95,Accent 5"/>
  <p:tag name="MIO_MST_COLOR_10" val="38,38,38,Accent 6"/>
  <p:tag name="MIO_MST_COLOR_11" val="255,165,0,"/>
  <p:tag name="MIO_MST_COLOR_12" val="119,119,119,"/>
  <p:tag name="MIO_HDS" val="True"/>
  <p:tag name="MIO_EK" val="7226"/>
  <p:tag name="MIO_UPDATE" val="True"/>
  <p:tag name="MIO_VERSION" val="17.03.2014 13:10:57"/>
  <p:tag name="MIO_DBID" val="ED9FF2F2-6643-46BA-B685-7D49126FFAFF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BULLET" val="EMPOWERBULLE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BULLET" val="EMPOWERBULLET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BULLET" val="EMPOWERBULLET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BULLET" val="EMPOWERBULLET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BULLET" val="EMPOWERBULLET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BULLET" val="EMPOWERBULLET"/>
</p:tagLst>
</file>

<file path=ppt/theme/theme1.xml><?xml version="1.0" encoding="utf-8"?>
<a:theme xmlns:a="http://schemas.openxmlformats.org/drawingml/2006/main" name="Continental AG, 4x3">
  <a:themeElements>
    <a:clrScheme name="Continental 2013-06-21">
      <a:dk1>
        <a:srgbClr val="000000"/>
      </a:dk1>
      <a:lt1>
        <a:srgbClr val="FFFFFF"/>
      </a:lt1>
      <a:dk2>
        <a:srgbClr val="FFFFFF"/>
      </a:dk2>
      <a:lt2>
        <a:srgbClr val="EBEBEB"/>
      </a:lt2>
      <a:accent1>
        <a:srgbClr val="FFA500"/>
      </a:accent1>
      <a:accent2>
        <a:srgbClr val="BF7300"/>
      </a:accent2>
      <a:accent3>
        <a:srgbClr val="E28700"/>
      </a:accent3>
      <a:accent4>
        <a:srgbClr val="FFC266"/>
      </a:accent4>
      <a:accent5>
        <a:srgbClr val="5F5F5F"/>
      </a:accent5>
      <a:accent6>
        <a:srgbClr val="262626"/>
      </a:accent6>
      <a:hlink>
        <a:srgbClr val="FFA500"/>
      </a:hlink>
      <a:folHlink>
        <a:srgbClr val="777777"/>
      </a:folHlink>
    </a:clrScheme>
    <a:fontScheme name="Continental A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>
          <a:solidFill>
            <a:schemeClr val="tx1"/>
          </a:solidFill>
        </a:ln>
      </a:spPr>
      <a:bodyPr rtlCol="0" anchor="ctr"/>
      <a:lstStyle>
        <a:defPPr algn="ctr">
          <a:defRPr sz="1600" dirty="0" err="1" smtClean="0">
            <a:solidFill>
              <a:schemeClr val="bg2">
                <a:lumMod val="10000"/>
              </a:schemeClr>
            </a:solidFill>
          </a:defRPr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  <a:lnDef>
      <a:spPr>
        <a:ln w="952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1395</Words>
  <Application>Microsoft Office PowerPoint</Application>
  <PresentationFormat>On-screen Show (16:9)</PresentationFormat>
  <Paragraphs>297</Paragraphs>
  <Slides>22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Times New Roman</vt:lpstr>
      <vt:lpstr>Wingdings</vt:lpstr>
      <vt:lpstr>Continental AG, 4x3</vt:lpstr>
      <vt:lpstr>Runder Tisch Hannover - Gefahrstoffe</vt:lpstr>
      <vt:lpstr>Einstufungen im Wandel</vt:lpstr>
      <vt:lpstr>Verordnung zum Schutz vor Gefahrstoffen (Gefahrstoffverordnung – GefStoff)</vt:lpstr>
      <vt:lpstr>Grundlage im Arbeitsschutz: Die Gefährdungsbeurteilung</vt:lpstr>
      <vt:lpstr>Zu Beginn: Informationsermittlung</vt:lpstr>
      <vt:lpstr>Zu Beginn: Informationsermittlung</vt:lpstr>
      <vt:lpstr>Zu Beginn: Informationsermittlung</vt:lpstr>
      <vt:lpstr>Informationen erhalten? Plausibilität prüfen!</vt:lpstr>
      <vt:lpstr>Gefährdungsbeurteilung für Gefahrstoffe</vt:lpstr>
      <vt:lpstr>Gefährdungsbeurteilung für Gefahrstoffe</vt:lpstr>
      <vt:lpstr>Gefährdungsbeurteilung für Gefahrstoffe</vt:lpstr>
      <vt:lpstr>Gefährdungsbeurteilung für Gefahrstoffe</vt:lpstr>
      <vt:lpstr>… seit 2005</vt:lpstr>
      <vt:lpstr>Risikokonzept für krebserzeugende Stoffe</vt:lpstr>
      <vt:lpstr>Das Risiko-Akzeptanz-Konzept</vt:lpstr>
      <vt:lpstr>Gefährdungsbeurteilung für Gefahrstoffe</vt:lpstr>
      <vt:lpstr>Arbeitsmedizinische Vorsorge (ArbSchG § 11, ArbMedVV, DGUV Vorschrift 6)</vt:lpstr>
      <vt:lpstr>Gefährdungsbeurteilung für Gefahrstoffe</vt:lpstr>
      <vt:lpstr>Gefährdungsbeurteilung für Gefahrstoffe</vt:lpstr>
      <vt:lpstr>Gefährdungsbeurteilung für Gefahrstoffe</vt:lpstr>
      <vt:lpstr>Gefährdungsbeurteilung für Gefahrstoffe</vt:lpstr>
      <vt:lpstr>PowerPoint Presentation</vt:lpstr>
    </vt:vector>
  </TitlesOfParts>
  <Company>Continental AG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Bjoern Stapel</dc:creator>
  <cp:lastModifiedBy>Stapel, Bjoern</cp:lastModifiedBy>
  <cp:revision>56</cp:revision>
  <dcterms:created xsi:type="dcterms:W3CDTF">2014-03-17T12:10:58Z</dcterms:created>
  <dcterms:modified xsi:type="dcterms:W3CDTF">2017-01-25T11:50:47Z</dcterms:modified>
</cp:coreProperties>
</file>